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63" r:id="rId7"/>
    <p:sldId id="266" r:id="rId8"/>
    <p:sldId id="268" r:id="rId9"/>
    <p:sldId id="267" r:id="rId10"/>
  </p:sldIdLst>
  <p:sldSz cx="9144000" cy="6858000" type="screen4x3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4183E1-22AF-4633-97F9-16BD33E124C1}" v="49" dt="2022-01-21T08:03:07.891"/>
    <p1510:client id="{048CEFC4-D517-43E0-B132-8BD1AD2C0F34}" v="33" dt="2021-08-19T06:15:02.298"/>
    <p1510:client id="{04DAD0A0-540E-480C-8A4C-DABC48F45E34}" v="97" dt="2021-10-20T11:20:29.521"/>
    <p1510:client id="{08E99589-B458-4B62-BC6C-2391D478CC74}" v="54" dt="2021-09-01T08:51:48.784"/>
    <p1510:client id="{115AC5CB-C793-4E46-A834-10DD44F97C76}" v="67" dt="2021-08-31T07:09:23.952"/>
    <p1510:client id="{1282A772-0D63-4C5E-AD5B-8FF712C94DB7}" v="25" dt="2021-08-30T11:39:55.253"/>
    <p1510:client id="{24B8ECA9-0FA2-49A9-B38F-9398D6476864}" v="1" dt="2021-08-23T07:41:20.694"/>
    <p1510:client id="{27231F04-0B25-412E-9578-44FD85D916BB}" v="379" dt="2021-08-31T06:52:42.523"/>
    <p1510:client id="{2D400F4E-7FC5-4C67-9C14-49E50A550EE8}" v="37" dt="2022-01-17T11:49:10.856"/>
    <p1510:client id="{30958A7F-F697-417F-84BC-22F289F871D8}" v="10" dt="2021-09-23T09:34:10.725"/>
    <p1510:client id="{320984F4-9639-4BAF-B280-B232E940933C}" v="168" dt="2022-01-27T08:50:11.948"/>
    <p1510:client id="{33126046-7F4E-4ACB-A909-76EF5391480D}" v="19" dt="2021-09-20T07:13:27.754"/>
    <p1510:client id="{3950F678-E897-4D5C-AEFB-80FBB5B9D8D3}" v="57" dt="2021-10-26T16:09:05.445"/>
    <p1510:client id="{3D2EA1C4-6F47-40E2-984A-09518DB96D5C}" v="70" dt="2021-09-22T11:26:59.527"/>
    <p1510:client id="{487E0F25-8423-47CE-BCAE-A8D802449107}" v="1" dt="2021-09-20T07:11:17.117"/>
    <p1510:client id="{4C246E36-F7E3-492F-888F-7B51CF7831C6}" v="31" dt="2021-08-19T07:09:31.128"/>
    <p1510:client id="{51523CD9-B738-4EB9-96DA-629C01CA60FA}" v="21" dt="2022-01-04T08:24:27.162"/>
    <p1510:client id="{56F74A8C-9722-4FCC-B683-663E05A0F36E}" v="80" dt="2021-08-19T06:59:29.529"/>
    <p1510:client id="{5807CA06-BB45-444D-9A59-E0E081CE0AA5}" v="19" dt="2021-08-19T07:06:41.691"/>
    <p1510:client id="{66A67A57-F19E-45A1-BB78-5158BA1E42F1}" v="29" dt="2021-08-31T07:31:12.927"/>
    <p1510:client id="{6BC2F308-EFA0-4D5A-9601-6B066B3EA3EC}" v="153" dt="2022-01-26T06:48:57.773"/>
    <p1510:client id="{75C24F72-F8D0-4B7E-87CD-6E653A83D90F}" v="20" dt="2021-10-21T13:36:43.120"/>
    <p1510:client id="{7A54DF03-3A1B-4BD6-881B-6471F18081C0}" v="18" dt="2022-01-19T15:09:27.662"/>
    <p1510:client id="{7CABAA1C-C585-44ED-94E3-7A566F4DDEBF}" v="8" dt="2022-01-04T08:38:51.018"/>
    <p1510:client id="{7D4E94B5-07D7-4919-BAA1-007CA570B0BE}" v="23" dt="2021-09-01T09:06:41.804"/>
    <p1510:client id="{837ACCC7-0CC6-4F51-B250-CC2B654314C7}" v="342" dt="2021-09-01T09:04:30.640"/>
    <p1510:client id="{85EC2198-D062-4BBC-A0F9-89B58081F2C4}" v="24" dt="2021-08-30T11:29:47.830"/>
    <p1510:client id="{87BDEB0B-30E4-48B2-9232-E6546A10DC3C}" v="27" dt="2021-08-19T07:06:41.125"/>
    <p1510:client id="{8B8422C2-986A-4EBA-B50F-3357EA3C3F6A}" v="26" dt="2021-10-20T11:50:42.920"/>
    <p1510:client id="{921E8292-45CD-4EA6-8A24-C88FA7D33DF4}" v="29" dt="2022-01-27T06:24:46.583"/>
    <p1510:client id="{94236804-398A-4145-9B47-F96B7D0ECDDA}" v="18" dt="2021-10-27T15:24:08.771"/>
    <p1510:client id="{9949AF43-B338-4BC7-AB50-CEA4D7154DED}" v="36" dt="2021-08-19T06:03:12.619"/>
    <p1510:client id="{9D58A6D7-E780-4009-858E-F66337B67DFD}" v="151" dt="2022-01-04T08:32:48.531"/>
    <p1510:client id="{A38E3C0E-4FD8-4E22-9025-2F7A86B68AC1}" v="18" dt="2021-08-19T07:01:35.451"/>
    <p1510:client id="{AC301CC0-4787-43E2-BC41-3E1B72BB973D}" v="30" dt="2021-09-22T12:15:31.784"/>
    <p1510:client id="{BC1F1AEB-710B-4D0B-8268-E4CDB9CF5432}" v="110" dt="2022-01-26T06:44:10.131"/>
    <p1510:client id="{BC9C517E-5C8F-4899-9EFD-EB6BDC8FDC7F}" v="31" dt="2021-08-31T07:33:19.921"/>
    <p1510:client id="{CA3879EC-ECC5-4179-87FC-CE244615C124}" v="3" dt="2022-01-19T12:21:30.275"/>
    <p1510:client id="{CD1E365A-3152-4F6D-9D04-CC8BA41507AA}" v="130" dt="2022-01-19T12:40:50.401"/>
    <p1510:client id="{CE6776B2-47ED-45ED-8106-6951956D827F}" v="52" dt="2022-01-27T07:12:22.947"/>
    <p1510:client id="{EB396D1B-CBF2-45CF-8831-EEFDD724702D}" v="12" dt="2021-08-19T06:11:33.401"/>
    <p1510:client id="{ECEE4371-55E8-4095-84C5-D486E1182982}" v="17" dt="2021-09-23T08:56:17.975"/>
    <p1510:client id="{F655658B-599E-47C1-A58C-AA5D7AED35E1}" v="135" dt="2021-08-18T13:59:39.0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kke Raknes" userId="S::rikke.raknes@seljord.kommune.no::12368cc0-1dd9-44a6-add6-8faaae9a9980" providerId="AD" clId="Web-{2D400F4E-7FC5-4C67-9C14-49E50A550EE8}"/>
    <pc:docChg chg="modSld">
      <pc:chgData name="Rikke Raknes" userId="S::rikke.raknes@seljord.kommune.no::12368cc0-1dd9-44a6-add6-8faaae9a9980" providerId="AD" clId="Web-{2D400F4E-7FC5-4C67-9C14-49E50A550EE8}" dt="2022-01-17T11:49:10.856" v="28" actId="20577"/>
      <pc:docMkLst>
        <pc:docMk/>
      </pc:docMkLst>
      <pc:sldChg chg="modSp">
        <pc:chgData name="Rikke Raknes" userId="S::rikke.raknes@seljord.kommune.no::12368cc0-1dd9-44a6-add6-8faaae9a9980" providerId="AD" clId="Web-{2D400F4E-7FC5-4C67-9C14-49E50A550EE8}" dt="2022-01-17T11:49:10.856" v="28" actId="20577"/>
        <pc:sldMkLst>
          <pc:docMk/>
          <pc:sldMk cId="20631747" sldId="265"/>
        </pc:sldMkLst>
        <pc:spChg chg="mod">
          <ac:chgData name="Rikke Raknes" userId="S::rikke.raknes@seljord.kommune.no::12368cc0-1dd9-44a6-add6-8faaae9a9980" providerId="AD" clId="Web-{2D400F4E-7FC5-4C67-9C14-49E50A550EE8}" dt="2022-01-17T11:49:10.856" v="28" actId="20577"/>
          <ac:spMkLst>
            <pc:docMk/>
            <pc:sldMk cId="20631747" sldId="265"/>
            <ac:spMk id="3" creationId="{00080C1D-3731-4D8C-8947-3463040E61FE}"/>
          </ac:spMkLst>
        </pc:spChg>
      </pc:sldChg>
      <pc:sldChg chg="modSp">
        <pc:chgData name="Rikke Raknes" userId="S::rikke.raknes@seljord.kommune.no::12368cc0-1dd9-44a6-add6-8faaae9a9980" providerId="AD" clId="Web-{2D400F4E-7FC5-4C67-9C14-49E50A550EE8}" dt="2022-01-17T11:48:59.450" v="20" actId="20577"/>
        <pc:sldMkLst>
          <pc:docMk/>
          <pc:sldMk cId="2095098691" sldId="267"/>
        </pc:sldMkLst>
        <pc:spChg chg="mod">
          <ac:chgData name="Rikke Raknes" userId="S::rikke.raknes@seljord.kommune.no::12368cc0-1dd9-44a6-add6-8faaae9a9980" providerId="AD" clId="Web-{2D400F4E-7FC5-4C67-9C14-49E50A550EE8}" dt="2022-01-17T11:48:33.355" v="0" actId="20577"/>
          <ac:spMkLst>
            <pc:docMk/>
            <pc:sldMk cId="2095098691" sldId="267"/>
            <ac:spMk id="6150" creationId="{EC7924C2-BBE9-4C3A-AF27-61A8045C16D4}"/>
          </ac:spMkLst>
        </pc:spChg>
        <pc:spChg chg="mod">
          <ac:chgData name="Rikke Raknes" userId="S::rikke.raknes@seljord.kommune.no::12368cc0-1dd9-44a6-add6-8faaae9a9980" providerId="AD" clId="Web-{2D400F4E-7FC5-4C67-9C14-49E50A550EE8}" dt="2022-01-17T11:48:59.450" v="20" actId="20577"/>
          <ac:spMkLst>
            <pc:docMk/>
            <pc:sldMk cId="2095098691" sldId="267"/>
            <ac:spMk id="6151" creationId="{7CB658FE-E791-4E84-87FD-E090C7F275B0}"/>
          </ac:spMkLst>
        </pc:spChg>
      </pc:sldChg>
    </pc:docChg>
  </pc:docChgLst>
  <pc:docChgLst>
    <pc:chgData name="Michael Berstad" userId="S::michael.berstad@seljord.kommune.no::e29ec7b8-7d88-4d76-bd79-f82142253e62" providerId="AD" clId="Web-{004183E1-22AF-4633-97F9-16BD33E124C1}"/>
    <pc:docChg chg="addSld delSld modSld">
      <pc:chgData name="Michael Berstad" userId="S::michael.berstad@seljord.kommune.no::e29ec7b8-7d88-4d76-bd79-f82142253e62" providerId="AD" clId="Web-{004183E1-22AF-4633-97F9-16BD33E124C1}" dt="2022-01-21T08:03:07.891" v="48" actId="20577"/>
      <pc:docMkLst>
        <pc:docMk/>
      </pc:docMkLst>
      <pc:sldChg chg="modSp">
        <pc:chgData name="Michael Berstad" userId="S::michael.berstad@seljord.kommune.no::e29ec7b8-7d88-4d76-bd79-f82142253e62" providerId="AD" clId="Web-{004183E1-22AF-4633-97F9-16BD33E124C1}" dt="2022-01-21T08:03:07.891" v="48" actId="20577"/>
        <pc:sldMkLst>
          <pc:docMk/>
          <pc:sldMk cId="0" sldId="263"/>
        </pc:sldMkLst>
        <pc:spChg chg="mod">
          <ac:chgData name="Michael Berstad" userId="S::michael.berstad@seljord.kommune.no::e29ec7b8-7d88-4d76-bd79-f82142253e62" providerId="AD" clId="Web-{004183E1-22AF-4633-97F9-16BD33E124C1}" dt="2022-01-21T08:03:07.891" v="48" actId="20577"/>
          <ac:spMkLst>
            <pc:docMk/>
            <pc:sldMk cId="0" sldId="263"/>
            <ac:spMk id="6151" creationId="{7CB658FE-E791-4E84-87FD-E090C7F275B0}"/>
          </ac:spMkLst>
        </pc:spChg>
      </pc:sldChg>
      <pc:sldChg chg="new del">
        <pc:chgData name="Michael Berstad" userId="S::michael.berstad@seljord.kommune.no::e29ec7b8-7d88-4d76-bd79-f82142253e62" providerId="AD" clId="Web-{004183E1-22AF-4633-97F9-16BD33E124C1}" dt="2022-01-21T08:02:09.703" v="1"/>
        <pc:sldMkLst>
          <pc:docMk/>
          <pc:sldMk cId="3427615065" sldId="268"/>
        </pc:sldMkLst>
      </pc:sldChg>
    </pc:docChg>
  </pc:docChgLst>
  <pc:docChgLst>
    <pc:chgData name="Beate Våge Lia" userId="S::beate.lia@seljord.kommune.no::b93fea95-ddfb-4fc2-8d9e-a3105d46f2cf" providerId="AD" clId="Web-{CE6776B2-47ED-45ED-8106-6951956D827F}"/>
    <pc:docChg chg="addSld modSld">
      <pc:chgData name="Beate Våge Lia" userId="S::beate.lia@seljord.kommune.no::b93fea95-ddfb-4fc2-8d9e-a3105d46f2cf" providerId="AD" clId="Web-{CE6776B2-47ED-45ED-8106-6951956D827F}" dt="2022-01-27T07:12:22.947" v="49" actId="20577"/>
      <pc:docMkLst>
        <pc:docMk/>
      </pc:docMkLst>
      <pc:sldChg chg="addSp modSp">
        <pc:chgData name="Beate Våge Lia" userId="S::beate.lia@seljord.kommune.no::b93fea95-ddfb-4fc2-8d9e-a3105d46f2cf" providerId="AD" clId="Web-{CE6776B2-47ED-45ED-8106-6951956D827F}" dt="2022-01-27T07:11:37.962" v="33" actId="20577"/>
        <pc:sldMkLst>
          <pc:docMk/>
          <pc:sldMk cId="3334057470" sldId="266"/>
        </pc:sldMkLst>
        <pc:spChg chg="mod">
          <ac:chgData name="Beate Våge Lia" userId="S::beate.lia@seljord.kommune.no::b93fea95-ddfb-4fc2-8d9e-a3105d46f2cf" providerId="AD" clId="Web-{CE6776B2-47ED-45ED-8106-6951956D827F}" dt="2022-01-27T07:11:37.962" v="33" actId="20577"/>
          <ac:spMkLst>
            <pc:docMk/>
            <pc:sldMk cId="3334057470" sldId="266"/>
            <ac:spMk id="6151" creationId="{7CB658FE-E791-4E84-87FD-E090C7F275B0}"/>
          </ac:spMkLst>
        </pc:spChg>
        <pc:picChg chg="add mod">
          <ac:chgData name="Beate Våge Lia" userId="S::beate.lia@seljord.kommune.no::b93fea95-ddfb-4fc2-8d9e-a3105d46f2cf" providerId="AD" clId="Web-{CE6776B2-47ED-45ED-8106-6951956D827F}" dt="2022-01-27T06:34:29.054" v="24" actId="14100"/>
          <ac:picMkLst>
            <pc:docMk/>
            <pc:sldMk cId="3334057470" sldId="266"/>
            <ac:picMk id="2" creationId="{2745BFDC-ECB3-40D9-84F2-10E586851CDF}"/>
          </ac:picMkLst>
        </pc:picChg>
      </pc:sldChg>
      <pc:sldChg chg="delSp modSp add replId">
        <pc:chgData name="Beate Våge Lia" userId="S::beate.lia@seljord.kommune.no::b93fea95-ddfb-4fc2-8d9e-a3105d46f2cf" providerId="AD" clId="Web-{CE6776B2-47ED-45ED-8106-6951956D827F}" dt="2022-01-27T07:12:22.947" v="49" actId="20577"/>
        <pc:sldMkLst>
          <pc:docMk/>
          <pc:sldMk cId="1465090458" sldId="268"/>
        </pc:sldMkLst>
        <pc:spChg chg="mod">
          <ac:chgData name="Beate Våge Lia" userId="S::beate.lia@seljord.kommune.no::b93fea95-ddfb-4fc2-8d9e-a3105d46f2cf" providerId="AD" clId="Web-{CE6776B2-47ED-45ED-8106-6951956D827F}" dt="2022-01-27T07:12:22.947" v="49" actId="20577"/>
          <ac:spMkLst>
            <pc:docMk/>
            <pc:sldMk cId="1465090458" sldId="268"/>
            <ac:spMk id="6151" creationId="{7CB658FE-E791-4E84-87FD-E090C7F275B0}"/>
          </ac:spMkLst>
        </pc:spChg>
        <pc:picChg chg="del">
          <ac:chgData name="Beate Våge Lia" userId="S::beate.lia@seljord.kommune.no::b93fea95-ddfb-4fc2-8d9e-a3105d46f2cf" providerId="AD" clId="Web-{CE6776B2-47ED-45ED-8106-6951956D827F}" dt="2022-01-27T07:12:02.775" v="39"/>
          <ac:picMkLst>
            <pc:docMk/>
            <pc:sldMk cId="1465090458" sldId="268"/>
            <ac:picMk id="2" creationId="{2745BFDC-ECB3-40D9-84F2-10E586851CDF}"/>
          </ac:picMkLst>
        </pc:picChg>
      </pc:sldChg>
    </pc:docChg>
  </pc:docChgLst>
  <pc:docChgLst>
    <pc:chgData name="Beate Våge Lia" userId="S::beate.lia@seljord.kommune.no::b93fea95-ddfb-4fc2-8d9e-a3105d46f2cf" providerId="AD" clId="Web-{CA3879EC-ECC5-4179-87FC-CE244615C124}"/>
    <pc:docChg chg="modSld">
      <pc:chgData name="Beate Våge Lia" userId="S::beate.lia@seljord.kommune.no::b93fea95-ddfb-4fc2-8d9e-a3105d46f2cf" providerId="AD" clId="Web-{CA3879EC-ECC5-4179-87FC-CE244615C124}" dt="2022-01-19T12:21:30.275" v="2" actId="20577"/>
      <pc:docMkLst>
        <pc:docMk/>
      </pc:docMkLst>
      <pc:sldChg chg="modSp">
        <pc:chgData name="Beate Våge Lia" userId="S::beate.lia@seljord.kommune.no::b93fea95-ddfb-4fc2-8d9e-a3105d46f2cf" providerId="AD" clId="Web-{CA3879EC-ECC5-4179-87FC-CE244615C124}" dt="2022-01-19T12:21:30.275" v="2" actId="20577"/>
        <pc:sldMkLst>
          <pc:docMk/>
          <pc:sldMk cId="3334057470" sldId="266"/>
        </pc:sldMkLst>
        <pc:spChg chg="mod">
          <ac:chgData name="Beate Våge Lia" userId="S::beate.lia@seljord.kommune.no::b93fea95-ddfb-4fc2-8d9e-a3105d46f2cf" providerId="AD" clId="Web-{CA3879EC-ECC5-4179-87FC-CE244615C124}" dt="2022-01-19T12:21:30.275" v="2" actId="20577"/>
          <ac:spMkLst>
            <pc:docMk/>
            <pc:sldMk cId="3334057470" sldId="266"/>
            <ac:spMk id="6151" creationId="{7CB658FE-E791-4E84-87FD-E090C7F275B0}"/>
          </ac:spMkLst>
        </pc:spChg>
      </pc:sldChg>
    </pc:docChg>
  </pc:docChgLst>
  <pc:docChgLst>
    <pc:chgData name="Michael Berstad" userId="S::michael.berstad@seljord.kommune.no::e29ec7b8-7d88-4d76-bd79-f82142253e62" providerId="AD" clId="Web-{BC1F1AEB-710B-4D0B-8268-E4CDB9CF5432}"/>
    <pc:docChg chg="modSld">
      <pc:chgData name="Michael Berstad" userId="S::michael.berstad@seljord.kommune.no::e29ec7b8-7d88-4d76-bd79-f82142253e62" providerId="AD" clId="Web-{BC1F1AEB-710B-4D0B-8268-E4CDB9CF5432}" dt="2022-01-26T06:44:10.131" v="109" actId="20577"/>
      <pc:docMkLst>
        <pc:docMk/>
      </pc:docMkLst>
      <pc:sldChg chg="modSp">
        <pc:chgData name="Michael Berstad" userId="S::michael.berstad@seljord.kommune.no::e29ec7b8-7d88-4d76-bd79-f82142253e62" providerId="AD" clId="Web-{BC1F1AEB-710B-4D0B-8268-E4CDB9CF5432}" dt="2022-01-26T06:44:10.131" v="109" actId="20577"/>
        <pc:sldMkLst>
          <pc:docMk/>
          <pc:sldMk cId="0" sldId="263"/>
        </pc:sldMkLst>
        <pc:spChg chg="mod">
          <ac:chgData name="Michael Berstad" userId="S::michael.berstad@seljord.kommune.no::e29ec7b8-7d88-4d76-bd79-f82142253e62" providerId="AD" clId="Web-{BC1F1AEB-710B-4D0B-8268-E4CDB9CF5432}" dt="2022-01-26T06:44:10.131" v="109" actId="20577"/>
          <ac:spMkLst>
            <pc:docMk/>
            <pc:sldMk cId="0" sldId="263"/>
            <ac:spMk id="6151" creationId="{7CB658FE-E791-4E84-87FD-E090C7F275B0}"/>
          </ac:spMkLst>
        </pc:spChg>
      </pc:sldChg>
    </pc:docChg>
  </pc:docChgLst>
  <pc:docChgLst>
    <pc:chgData name="Rikke Raknes" userId="S::rikke.raknes@seljord.kommune.no::12368cc0-1dd9-44a6-add6-8faaae9a9980" providerId="AD" clId="Web-{320984F4-9639-4BAF-B280-B232E940933C}"/>
    <pc:docChg chg="modSld">
      <pc:chgData name="Rikke Raknes" userId="S::rikke.raknes@seljord.kommune.no::12368cc0-1dd9-44a6-add6-8faaae9a9980" providerId="AD" clId="Web-{320984F4-9639-4BAF-B280-B232E940933C}" dt="2022-01-27T08:50:11.948" v="83" actId="20577"/>
      <pc:docMkLst>
        <pc:docMk/>
      </pc:docMkLst>
      <pc:sldChg chg="modSp">
        <pc:chgData name="Rikke Raknes" userId="S::rikke.raknes@seljord.kommune.no::12368cc0-1dd9-44a6-add6-8faaae9a9980" providerId="AD" clId="Web-{320984F4-9639-4BAF-B280-B232E940933C}" dt="2022-01-27T08:50:11.948" v="83" actId="20577"/>
        <pc:sldMkLst>
          <pc:docMk/>
          <pc:sldMk cId="20631747" sldId="265"/>
        </pc:sldMkLst>
        <pc:spChg chg="mod">
          <ac:chgData name="Rikke Raknes" userId="S::rikke.raknes@seljord.kommune.no::12368cc0-1dd9-44a6-add6-8faaae9a9980" providerId="AD" clId="Web-{320984F4-9639-4BAF-B280-B232E940933C}" dt="2022-01-27T08:50:11.948" v="83" actId="20577"/>
          <ac:spMkLst>
            <pc:docMk/>
            <pc:sldMk cId="20631747" sldId="265"/>
            <ac:spMk id="3" creationId="{00080C1D-3731-4D8C-8947-3463040E61FE}"/>
          </ac:spMkLst>
        </pc:spChg>
      </pc:sldChg>
    </pc:docChg>
  </pc:docChgLst>
  <pc:docChgLst>
    <pc:chgData name="Beate Våge Lia" userId="S::beate.lia@seljord.kommune.no::b93fea95-ddfb-4fc2-8d9e-a3105d46f2cf" providerId="AD" clId="Web-{CD1E365A-3152-4F6D-9D04-CC8BA41507AA}"/>
    <pc:docChg chg="modSld">
      <pc:chgData name="Beate Våge Lia" userId="S::beate.lia@seljord.kommune.no::b93fea95-ddfb-4fc2-8d9e-a3105d46f2cf" providerId="AD" clId="Web-{CD1E365A-3152-4F6D-9D04-CC8BA41507AA}" dt="2022-01-19T12:40:50.401" v="129" actId="20577"/>
      <pc:docMkLst>
        <pc:docMk/>
      </pc:docMkLst>
      <pc:sldChg chg="modSp">
        <pc:chgData name="Beate Våge Lia" userId="S::beate.lia@seljord.kommune.no::b93fea95-ddfb-4fc2-8d9e-a3105d46f2cf" providerId="AD" clId="Web-{CD1E365A-3152-4F6D-9D04-CC8BA41507AA}" dt="2022-01-19T12:40:50.401" v="129" actId="20577"/>
        <pc:sldMkLst>
          <pc:docMk/>
          <pc:sldMk cId="3334057470" sldId="266"/>
        </pc:sldMkLst>
        <pc:spChg chg="mod">
          <ac:chgData name="Beate Våge Lia" userId="S::beate.lia@seljord.kommune.no::b93fea95-ddfb-4fc2-8d9e-a3105d46f2cf" providerId="AD" clId="Web-{CD1E365A-3152-4F6D-9D04-CC8BA41507AA}" dt="2022-01-19T12:40:50.401" v="129" actId="20577"/>
          <ac:spMkLst>
            <pc:docMk/>
            <pc:sldMk cId="3334057470" sldId="266"/>
            <ac:spMk id="6151" creationId="{7CB658FE-E791-4E84-87FD-E090C7F275B0}"/>
          </ac:spMkLst>
        </pc:spChg>
      </pc:sldChg>
    </pc:docChg>
  </pc:docChgLst>
  <pc:docChgLst>
    <pc:chgData name="Michael Berstad" userId="S::michael.berstad@seljord.kommune.no::e29ec7b8-7d88-4d76-bd79-f82142253e62" providerId="AD" clId="Web-{921E8292-45CD-4EA6-8A24-C88FA7D33DF4}"/>
    <pc:docChg chg="modSld">
      <pc:chgData name="Michael Berstad" userId="S::michael.berstad@seljord.kommune.no::e29ec7b8-7d88-4d76-bd79-f82142253e62" providerId="AD" clId="Web-{921E8292-45CD-4EA6-8A24-C88FA7D33DF4}" dt="2022-01-27T06:24:46.583" v="28" actId="20577"/>
      <pc:docMkLst>
        <pc:docMk/>
      </pc:docMkLst>
      <pc:sldChg chg="modSp">
        <pc:chgData name="Michael Berstad" userId="S::michael.berstad@seljord.kommune.no::e29ec7b8-7d88-4d76-bd79-f82142253e62" providerId="AD" clId="Web-{921E8292-45CD-4EA6-8A24-C88FA7D33DF4}" dt="2022-01-27T06:24:46.583" v="28" actId="20577"/>
        <pc:sldMkLst>
          <pc:docMk/>
          <pc:sldMk cId="0" sldId="263"/>
        </pc:sldMkLst>
        <pc:spChg chg="mod">
          <ac:chgData name="Michael Berstad" userId="S::michael.berstad@seljord.kommune.no::e29ec7b8-7d88-4d76-bd79-f82142253e62" providerId="AD" clId="Web-{921E8292-45CD-4EA6-8A24-C88FA7D33DF4}" dt="2022-01-27T06:24:46.583" v="28" actId="20577"/>
          <ac:spMkLst>
            <pc:docMk/>
            <pc:sldMk cId="0" sldId="263"/>
            <ac:spMk id="6151" creationId="{7CB658FE-E791-4E84-87FD-E090C7F275B0}"/>
          </ac:spMkLst>
        </pc:spChg>
      </pc:sldChg>
    </pc:docChg>
  </pc:docChgLst>
  <pc:docChgLst>
    <pc:chgData name="Michael Berstad" userId="S::michael.berstad@seljord.kommune.no::e29ec7b8-7d88-4d76-bd79-f82142253e62" providerId="AD" clId="Web-{6BC2F308-EFA0-4D5A-9601-6B066B3EA3EC}"/>
    <pc:docChg chg="modSld">
      <pc:chgData name="Michael Berstad" userId="S::michael.berstad@seljord.kommune.no::e29ec7b8-7d88-4d76-bd79-f82142253e62" providerId="AD" clId="Web-{6BC2F308-EFA0-4D5A-9601-6B066B3EA3EC}" dt="2022-01-26T06:48:57.773" v="152" actId="20577"/>
      <pc:docMkLst>
        <pc:docMk/>
      </pc:docMkLst>
      <pc:sldChg chg="modSp">
        <pc:chgData name="Michael Berstad" userId="S::michael.berstad@seljord.kommune.no::e29ec7b8-7d88-4d76-bd79-f82142253e62" providerId="AD" clId="Web-{6BC2F308-EFA0-4D5A-9601-6B066B3EA3EC}" dt="2022-01-26T06:48:57.773" v="152" actId="20577"/>
        <pc:sldMkLst>
          <pc:docMk/>
          <pc:sldMk cId="0" sldId="263"/>
        </pc:sldMkLst>
        <pc:spChg chg="mod">
          <ac:chgData name="Michael Berstad" userId="S::michael.berstad@seljord.kommune.no::e29ec7b8-7d88-4d76-bd79-f82142253e62" providerId="AD" clId="Web-{6BC2F308-EFA0-4D5A-9601-6B066B3EA3EC}" dt="2022-01-26T06:48:57.773" v="152" actId="20577"/>
          <ac:spMkLst>
            <pc:docMk/>
            <pc:sldMk cId="0" sldId="263"/>
            <ac:spMk id="6151" creationId="{7CB658FE-E791-4E84-87FD-E090C7F275B0}"/>
          </ac:spMkLst>
        </pc:spChg>
      </pc:sldChg>
    </pc:docChg>
  </pc:docChgLst>
  <pc:docChgLst>
    <pc:chgData name="Rikke Raknes" userId="S::rikke.raknes@seljord.kommune.no::12368cc0-1dd9-44a6-add6-8faaae9a9980" providerId="AD" clId="Web-{7A54DF03-3A1B-4BD6-881B-6471F18081C0}"/>
    <pc:docChg chg="modSld">
      <pc:chgData name="Rikke Raknes" userId="S::rikke.raknes@seljord.kommune.no::12368cc0-1dd9-44a6-add6-8faaae9a9980" providerId="AD" clId="Web-{7A54DF03-3A1B-4BD6-881B-6471F18081C0}" dt="2022-01-19T15:09:27.662" v="16" actId="20577"/>
      <pc:docMkLst>
        <pc:docMk/>
      </pc:docMkLst>
      <pc:sldChg chg="modSp">
        <pc:chgData name="Rikke Raknes" userId="S::rikke.raknes@seljord.kommune.no::12368cc0-1dd9-44a6-add6-8faaae9a9980" providerId="AD" clId="Web-{7A54DF03-3A1B-4BD6-881B-6471F18081C0}" dt="2022-01-19T15:09:01.599" v="8" actId="20577"/>
        <pc:sldMkLst>
          <pc:docMk/>
          <pc:sldMk cId="0" sldId="263"/>
        </pc:sldMkLst>
        <pc:spChg chg="mod">
          <ac:chgData name="Rikke Raknes" userId="S::rikke.raknes@seljord.kommune.no::12368cc0-1dd9-44a6-add6-8faaae9a9980" providerId="AD" clId="Web-{7A54DF03-3A1B-4BD6-881B-6471F18081C0}" dt="2022-01-19T15:09:01.599" v="8" actId="20577"/>
          <ac:spMkLst>
            <pc:docMk/>
            <pc:sldMk cId="0" sldId="263"/>
            <ac:spMk id="6151" creationId="{7CB658FE-E791-4E84-87FD-E090C7F275B0}"/>
          </ac:spMkLst>
        </pc:spChg>
      </pc:sldChg>
      <pc:sldChg chg="modSp">
        <pc:chgData name="Rikke Raknes" userId="S::rikke.raknes@seljord.kommune.no::12368cc0-1dd9-44a6-add6-8faaae9a9980" providerId="AD" clId="Web-{7A54DF03-3A1B-4BD6-881B-6471F18081C0}" dt="2022-01-19T15:09:27.662" v="16" actId="20577"/>
        <pc:sldMkLst>
          <pc:docMk/>
          <pc:sldMk cId="3334057470" sldId="266"/>
        </pc:sldMkLst>
        <pc:spChg chg="mod">
          <ac:chgData name="Rikke Raknes" userId="S::rikke.raknes@seljord.kommune.no::12368cc0-1dd9-44a6-add6-8faaae9a9980" providerId="AD" clId="Web-{7A54DF03-3A1B-4BD6-881B-6471F18081C0}" dt="2022-01-19T15:09:27.662" v="16" actId="20577"/>
          <ac:spMkLst>
            <pc:docMk/>
            <pc:sldMk cId="3334057470" sldId="266"/>
            <ac:spMk id="6151" creationId="{7CB658FE-E791-4E84-87FD-E090C7F275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86D187-C8B5-4BA3-90C8-8DD2F5C3D0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32AD18-E38A-4FC4-A37C-F35C4889D0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18A20F-82E7-4DD3-8EAC-544F80D681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0A62B6-77D2-4C6C-9734-448C9FB76DF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36922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DE980C-5C30-4EAC-9DF9-314B8CD003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7ECC4E-39D1-40D9-AE15-D9D9432FE6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95DED8-27A4-4B05-8449-FE3A5C9F4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68EF2-A15E-48CF-9215-E994A6D563F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654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EBE1F2-F9EB-44F8-91EA-55CD1AA4A3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243B07-053C-4558-B862-4F01D835BB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A5FB63-7B7D-4EA8-9F56-60E9DECE07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6D176-FD3A-440B-9AC2-E9F374110DE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4701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6E3529-1B33-4C64-9402-7C7458033C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F6BC17-ED86-476D-AC88-DB407C1909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0B2481-D379-4709-98E1-08F695A245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DDF1F-DF29-40DB-8EF5-526EE63431D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89700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D30B10-F2B3-4968-AA85-A4ACC266AF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D6ADD5-08EF-4142-83D6-9DC2BB0F03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503DB6-E999-4A56-AEE9-BAA125E187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6FE3B-7BB8-44E1-8CF4-6993898A931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4936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8A21F-7769-4FBE-BC4D-3D178B5563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CE0471-6880-4FDF-8B91-7614106740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639FEE-4A81-4374-A6E3-52C32FD3F3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8297F-2967-4DD6-9C87-4AF17556754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6449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1E1F34A-74F8-4DB6-9079-F26B4992C9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DFCE2C7-13E2-4D3F-A539-6CF8091EF5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EDFE625-F8E2-48C6-940B-9719E51F0C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1C380D-20BB-48C9-93D5-2F82E67CCB0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83395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28DEC5F-6709-4639-B702-5196DDC642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5E87C9C-C476-412B-9D70-68933C7C32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45E1C6-8F67-4E41-83A4-0507CEBE7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25C92-67B4-4A7A-BE43-C34834181EB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7488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507DD4-600D-45AF-99D0-E0E734DA21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9245DC5-6D4C-49A3-82B3-30DAC9F994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631BFFB-CD9E-4201-9223-CEDDC49396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1181E-6663-4A7F-94D8-798499AC7C5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2781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BC4889-5735-4C5C-882E-CF69090AC3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A24148-48FC-4C22-A115-954F1A5E49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8AABE9-2C6C-4BFC-9A6A-4A3453D05D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915E3-1552-48A4-B8B1-689FBE21697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1343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n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CFF994-D71E-4640-9228-1E3E714567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EB91D2-A377-40CD-AB10-44FB1AFFFD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301DC4-192A-45F6-BFFD-497D2F1264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E6B41-DE0F-482A-81B3-08BC37D7EF7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4143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715D030-98CC-4FDD-A6A9-789A4920E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DBF099A-AE17-475D-8B9E-FC9860A35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26306DF-EC4E-4626-843E-3AE451823F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E8984A-7B5E-4DB3-992E-9877705570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BE40E-2AD3-4D39-B0C5-CCB4BC732B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7FE8F33-F17D-4244-877D-2C92DF4582CC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vtfk.no/globalassets/vtfk/dokumenter/om-regionen-vt/folkehelseundersokelsen/folkehelseundersokelsen-i-vestfold-og-telemark-2021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4">
            <a:extLst>
              <a:ext uri="{FF2B5EF4-FFF2-40B4-BE49-F238E27FC236}">
                <a16:creationId xmlns:a16="http://schemas.microsoft.com/office/drawing/2014/main" id="{0C988425-DEF0-4153-B85E-53C9A87B3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188913"/>
            <a:ext cx="0" cy="63373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n-NO"/>
          </a:p>
        </p:txBody>
      </p:sp>
      <p:sp>
        <p:nvSpPr>
          <p:cNvPr id="2051" name="Line 5">
            <a:extLst>
              <a:ext uri="{FF2B5EF4-FFF2-40B4-BE49-F238E27FC236}">
                <a16:creationId xmlns:a16="http://schemas.microsoft.com/office/drawing/2014/main" id="{64085AD6-CC92-4FDA-8F87-D6A1BDD801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765175"/>
            <a:ext cx="85693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n-NO"/>
          </a:p>
        </p:txBody>
      </p:sp>
      <p:sp>
        <p:nvSpPr>
          <p:cNvPr id="2052" name="Text Box 6">
            <a:extLst>
              <a:ext uri="{FF2B5EF4-FFF2-40B4-BE49-F238E27FC236}">
                <a16:creationId xmlns:a16="http://schemas.microsoft.com/office/drawing/2014/main" id="{E3D57429-8653-4460-B44A-97F1961BC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33375"/>
            <a:ext cx="1403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200">
                <a:solidFill>
                  <a:schemeClr val="accent2"/>
                </a:solidFill>
              </a:rPr>
              <a:t>Seljord Kommune</a:t>
            </a:r>
          </a:p>
        </p:txBody>
      </p:sp>
      <p:sp>
        <p:nvSpPr>
          <p:cNvPr id="2053" name="Text Box 7">
            <a:extLst>
              <a:ext uri="{FF2B5EF4-FFF2-40B4-BE49-F238E27FC236}">
                <a16:creationId xmlns:a16="http://schemas.microsoft.com/office/drawing/2014/main" id="{55DDBE17-D8F8-43DF-B84A-1D47B20ED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25538"/>
            <a:ext cx="1081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nb-NO" altLang="nb-NO" sz="1800"/>
          </a:p>
        </p:txBody>
      </p:sp>
      <p:sp>
        <p:nvSpPr>
          <p:cNvPr id="2055" name="Rectangle 10">
            <a:extLst>
              <a:ext uri="{FF2B5EF4-FFF2-40B4-BE49-F238E27FC236}">
                <a16:creationId xmlns:a16="http://schemas.microsoft.com/office/drawing/2014/main" id="{5C4DBDF9-BC45-4F7E-A663-33EFA1E0162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92350" y="1916113"/>
            <a:ext cx="6851650" cy="40767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nb-NO" altLang="nb-NO" sz="4000" b="1"/>
          </a:p>
          <a:p>
            <a:pPr algn="ctr" eaLnBrk="1" hangingPunct="1">
              <a:buNone/>
            </a:pPr>
            <a:r>
              <a:rPr lang="nb-NO" altLang="nb-NO" sz="4000" b="1"/>
              <a:t>Rådmannen orienterer </a:t>
            </a:r>
            <a:endParaRPr lang="nb-NO" altLang="nb-NO" sz="4000" b="1">
              <a:cs typeface="Arial"/>
            </a:endParaRPr>
          </a:p>
          <a:p>
            <a:pPr algn="ctr" eaLnBrk="1" hangingPunct="1">
              <a:buFontTx/>
              <a:buNone/>
            </a:pPr>
            <a:endParaRPr lang="nb-NO" altLang="nb-NO" sz="4000" b="1"/>
          </a:p>
          <a:p>
            <a:pPr algn="ctr" eaLnBrk="1" hangingPunct="1">
              <a:buNone/>
            </a:pPr>
            <a:r>
              <a:rPr lang="nb-NO" altLang="nb-NO" sz="4000" b="1"/>
              <a:t>Formannskapet   </a:t>
            </a:r>
            <a:endParaRPr lang="nb-NO" altLang="nb-NO" sz="4000" b="1">
              <a:cs typeface="Arial"/>
            </a:endParaRPr>
          </a:p>
          <a:p>
            <a:pPr algn="ctr" eaLnBrk="1" hangingPunct="1">
              <a:buNone/>
            </a:pPr>
            <a:r>
              <a:rPr lang="nb-NO" altLang="nb-NO" b="1"/>
              <a:t>27. Januar 2022   </a:t>
            </a:r>
            <a:endParaRPr lang="nb-NO" altLang="nb-NO" b="1">
              <a:cs typeface="Arial"/>
            </a:endParaRPr>
          </a:p>
        </p:txBody>
      </p:sp>
      <p:sp>
        <p:nvSpPr>
          <p:cNvPr id="2056" name="Rectangle 12">
            <a:extLst>
              <a:ext uri="{FF2B5EF4-FFF2-40B4-BE49-F238E27FC236}">
                <a16:creationId xmlns:a16="http://schemas.microsoft.com/office/drawing/2014/main" id="{864FAB3F-95B0-43BA-B459-AE980DE76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n-NO" altLang="nb-NO" sz="1800"/>
          </a:p>
        </p:txBody>
      </p:sp>
      <p:pic>
        <p:nvPicPr>
          <p:cNvPr id="2057" name="Picture 13" descr="Seljord Kommunevåpen">
            <a:extLst>
              <a:ext uri="{FF2B5EF4-FFF2-40B4-BE49-F238E27FC236}">
                <a16:creationId xmlns:a16="http://schemas.microsoft.com/office/drawing/2014/main" id="{1BCDE5E5-42C3-4E23-8CD5-F9BBCC210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6604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4">
            <a:extLst>
              <a:ext uri="{FF2B5EF4-FFF2-40B4-BE49-F238E27FC236}">
                <a16:creationId xmlns:a16="http://schemas.microsoft.com/office/drawing/2014/main" id="{5B7D17D6-D530-47BC-8909-A9A9CB05E5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7188" y="188913"/>
            <a:ext cx="0" cy="63373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n-NO"/>
          </a:p>
        </p:txBody>
      </p:sp>
      <p:sp>
        <p:nvSpPr>
          <p:cNvPr id="4099" name="Line 5">
            <a:extLst>
              <a:ext uri="{FF2B5EF4-FFF2-40B4-BE49-F238E27FC236}">
                <a16:creationId xmlns:a16="http://schemas.microsoft.com/office/drawing/2014/main" id="{DC946CFA-3976-4FA1-9971-1D7F7C655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765175"/>
            <a:ext cx="85693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n-NO"/>
          </a:p>
        </p:txBody>
      </p:sp>
      <p:sp>
        <p:nvSpPr>
          <p:cNvPr id="4100" name="Text Box 6">
            <a:extLst>
              <a:ext uri="{FF2B5EF4-FFF2-40B4-BE49-F238E27FC236}">
                <a16:creationId xmlns:a16="http://schemas.microsoft.com/office/drawing/2014/main" id="{7691571E-4156-4589-96A1-2113BAED3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33375"/>
            <a:ext cx="1403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200">
                <a:solidFill>
                  <a:schemeClr val="accent2"/>
                </a:solidFill>
              </a:rPr>
              <a:t>Seljord Kommune</a:t>
            </a:r>
          </a:p>
        </p:txBody>
      </p:sp>
      <p:sp>
        <p:nvSpPr>
          <p:cNvPr id="4101" name="Text Box 7">
            <a:extLst>
              <a:ext uri="{FF2B5EF4-FFF2-40B4-BE49-F238E27FC236}">
                <a16:creationId xmlns:a16="http://schemas.microsoft.com/office/drawing/2014/main" id="{A686B61A-1F95-4C9D-B916-8634D7A2C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25538"/>
            <a:ext cx="1081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nb-NO" altLang="nb-NO" sz="1800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9C69341-C8D0-442F-8446-F5DE61F38F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150" y="1049338"/>
            <a:ext cx="6851650" cy="436562"/>
          </a:xfrm>
        </p:spPr>
        <p:txBody>
          <a:bodyPr/>
          <a:lstStyle/>
          <a:p>
            <a:pPr eaLnBrk="1" hangingPunct="1"/>
            <a:r>
              <a:rPr lang="nb-NO" altLang="nb-NO" sz="2400" b="1"/>
              <a:t>Programområde 1 – sentraladministrasjon  </a:t>
            </a:r>
          </a:p>
        </p:txBody>
      </p:sp>
      <p:sp>
        <p:nvSpPr>
          <p:cNvPr id="4103" name="Rectangle 10">
            <a:extLst>
              <a:ext uri="{FF2B5EF4-FFF2-40B4-BE49-F238E27FC236}">
                <a16:creationId xmlns:a16="http://schemas.microsoft.com/office/drawing/2014/main" id="{3F807E60-3DBF-4FF5-9860-E8BF8C6F9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9041" y="1628775"/>
            <a:ext cx="6851650" cy="4712295"/>
          </a:xfrm>
        </p:spPr>
        <p:txBody>
          <a:bodyPr/>
          <a:lstStyle/>
          <a:p>
            <a:pPr marL="0" indent="0">
              <a:buNone/>
            </a:pPr>
            <a:endParaRPr lang="nn-NO" sz="1600">
              <a:cs typeface="Arial"/>
            </a:endParaRPr>
          </a:p>
          <a:p>
            <a:pPr marL="0" indent="0">
              <a:buNone/>
            </a:pPr>
            <a:endParaRPr lang="nn-NO" sz="1600">
              <a:cs typeface="Arial"/>
            </a:endParaRPr>
          </a:p>
          <a:p>
            <a:pPr marL="0" indent="0">
              <a:buNone/>
            </a:pPr>
            <a:endParaRPr lang="nn-NO" altLang="nb-NO" sz="1600">
              <a:cs typeface="Arial"/>
            </a:endParaRPr>
          </a:p>
        </p:txBody>
      </p:sp>
      <p:sp>
        <p:nvSpPr>
          <p:cNvPr id="4104" name="Rectangle 12">
            <a:extLst>
              <a:ext uri="{FF2B5EF4-FFF2-40B4-BE49-F238E27FC236}">
                <a16:creationId xmlns:a16="http://schemas.microsoft.com/office/drawing/2014/main" id="{5DD9179A-3A76-4ED3-BFE7-E897E5530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n-NO" altLang="nb-NO" sz="1800"/>
          </a:p>
        </p:txBody>
      </p:sp>
      <p:pic>
        <p:nvPicPr>
          <p:cNvPr id="4105" name="Picture 13" descr="Seljord Kommunevåpen">
            <a:extLst>
              <a:ext uri="{FF2B5EF4-FFF2-40B4-BE49-F238E27FC236}">
                <a16:creationId xmlns:a16="http://schemas.microsoft.com/office/drawing/2014/main" id="{AF909E7B-D73F-46F3-8F77-1F40E7D67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6604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00080C1D-3731-4D8C-8947-3463040E61FE}"/>
              </a:ext>
            </a:extLst>
          </p:cNvPr>
          <p:cNvSpPr txBox="1"/>
          <p:nvPr/>
        </p:nvSpPr>
        <p:spPr>
          <a:xfrm>
            <a:off x="2024475" y="1873956"/>
            <a:ext cx="6609643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•    Status Korona</a:t>
            </a:r>
            <a:endParaRPr lang="nb-NO" dirty="0">
              <a:cs typeface="Arial" panose="020B0604020202020204" pitchFamily="34" charset="0"/>
            </a:endParaRPr>
          </a:p>
          <a:p>
            <a:r>
              <a:rPr lang="nb-NO" dirty="0">
                <a:latin typeface="Arial"/>
                <a:cs typeface="Arial"/>
              </a:rPr>
              <a:t>•    </a:t>
            </a:r>
            <a:r>
              <a:rPr lang="nb-NO" dirty="0" err="1">
                <a:latin typeface="Arial"/>
                <a:cs typeface="Arial"/>
              </a:rPr>
              <a:t>Eigarmøte</a:t>
            </a:r>
            <a:r>
              <a:rPr lang="nb-NO" dirty="0">
                <a:latin typeface="Arial"/>
                <a:cs typeface="Arial"/>
              </a:rPr>
              <a:t> Vest-Telemark PPT – oppfølging av tilsyn </a:t>
            </a:r>
            <a:endParaRPr lang="nb-NO" dirty="0">
              <a:cs typeface="Arial"/>
            </a:endParaRPr>
          </a:p>
          <a:p>
            <a:r>
              <a:rPr lang="nb-NO" dirty="0">
                <a:latin typeface="Arial"/>
                <a:cs typeface="Arial"/>
              </a:rPr>
              <a:t>•    </a:t>
            </a:r>
            <a:r>
              <a:rPr lang="nb-NO" dirty="0" err="1">
                <a:latin typeface="Arial"/>
                <a:cs typeface="Arial"/>
              </a:rPr>
              <a:t>Eigarmøte</a:t>
            </a:r>
            <a:r>
              <a:rPr lang="nb-NO" dirty="0">
                <a:latin typeface="Arial"/>
                <a:cs typeface="Arial"/>
              </a:rPr>
              <a:t> Vest-Telemark brannvern – ny dimensjoneringsforskrift </a:t>
            </a:r>
            <a:endParaRPr lang="nb-NO" dirty="0" smtClean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•   </a:t>
            </a:r>
            <a:r>
              <a:rPr lang="nn-NO" dirty="0" smtClean="0">
                <a:latin typeface="Arial"/>
                <a:cs typeface="Arial"/>
              </a:rPr>
              <a:t>Tilsetting av biblioteksjef </a:t>
            </a:r>
          </a:p>
          <a:p>
            <a:r>
              <a:rPr lang="en-US" dirty="0">
                <a:latin typeface="Arial"/>
                <a:cs typeface="Arial"/>
              </a:rPr>
              <a:t>•   </a:t>
            </a:r>
            <a:r>
              <a:rPr lang="en-US" dirty="0" err="1" smtClean="0">
                <a:latin typeface="Arial"/>
                <a:cs typeface="Arial"/>
              </a:rPr>
              <a:t>Endringar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 PO1 </a:t>
            </a:r>
          </a:p>
          <a:p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 smtClean="0">
                <a:latin typeface="Arial"/>
                <a:cs typeface="Arial"/>
              </a:rPr>
              <a:t>- </a:t>
            </a:r>
            <a:r>
              <a:rPr lang="nn-NO" dirty="0" smtClean="0">
                <a:latin typeface="Arial"/>
                <a:cs typeface="Arial"/>
              </a:rPr>
              <a:t>Stilling som organisasjons- og personalsjef borte</a:t>
            </a:r>
          </a:p>
          <a:p>
            <a:r>
              <a:rPr lang="nn-NO" dirty="0">
                <a:latin typeface="Arial"/>
                <a:cs typeface="Arial"/>
              </a:rPr>
              <a:t>	</a:t>
            </a:r>
            <a:r>
              <a:rPr lang="nn-NO" dirty="0" smtClean="0">
                <a:latin typeface="Arial"/>
                <a:cs typeface="Arial"/>
              </a:rPr>
              <a:t>- Reinhald over til PO4</a:t>
            </a:r>
          </a:p>
          <a:p>
            <a:r>
              <a:rPr lang="en-US" dirty="0">
                <a:latin typeface="Arial"/>
                <a:cs typeface="Arial"/>
              </a:rPr>
              <a:t>•   </a:t>
            </a:r>
            <a:r>
              <a:rPr lang="en-US">
                <a:latin typeface="Arial"/>
                <a:cs typeface="Arial"/>
              </a:rPr>
              <a:t> </a:t>
            </a:r>
            <a:r>
              <a:rPr lang="nn-NO" smtClean="0">
                <a:latin typeface="Arial"/>
                <a:cs typeface="Arial"/>
              </a:rPr>
              <a:t>Oppfølging </a:t>
            </a:r>
            <a:r>
              <a:rPr lang="nn-NO" dirty="0" smtClean="0">
                <a:latin typeface="Arial"/>
                <a:cs typeface="Arial"/>
              </a:rPr>
              <a:t>politiske vedtak </a:t>
            </a:r>
            <a:endParaRPr lang="nb-NO" dirty="0">
              <a:cs typeface="Arial" panose="020B0604020202020204" pitchFamily="34" charset="0"/>
            </a:endParaRPr>
          </a:p>
          <a:p>
            <a:endParaRPr lang="nb-NO" dirty="0">
              <a:cs typeface="Arial" panose="020B0604020202020204" pitchFamily="34" charset="0"/>
            </a:endParaRPr>
          </a:p>
          <a:p>
            <a:endParaRPr lang="nb-NO" dirty="0"/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3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4">
            <a:extLst>
              <a:ext uri="{FF2B5EF4-FFF2-40B4-BE49-F238E27FC236}">
                <a16:creationId xmlns:a16="http://schemas.microsoft.com/office/drawing/2014/main" id="{CBECD78C-0A82-4160-B3BE-C6A0F10D01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188913"/>
            <a:ext cx="0" cy="63373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n-NO"/>
          </a:p>
        </p:txBody>
      </p:sp>
      <p:sp>
        <p:nvSpPr>
          <p:cNvPr id="6147" name="Line 5">
            <a:extLst>
              <a:ext uri="{FF2B5EF4-FFF2-40B4-BE49-F238E27FC236}">
                <a16:creationId xmlns:a16="http://schemas.microsoft.com/office/drawing/2014/main" id="{E5581FF8-7115-4F15-B4E1-B897AFA15A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765175"/>
            <a:ext cx="85693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n-NO"/>
          </a:p>
        </p:txBody>
      </p:sp>
      <p:sp>
        <p:nvSpPr>
          <p:cNvPr id="6148" name="Text Box 6">
            <a:extLst>
              <a:ext uri="{FF2B5EF4-FFF2-40B4-BE49-F238E27FC236}">
                <a16:creationId xmlns:a16="http://schemas.microsoft.com/office/drawing/2014/main" id="{91626FDB-E83F-4CB0-BC54-F3D314BFB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33375"/>
            <a:ext cx="1403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200">
                <a:solidFill>
                  <a:schemeClr val="accent2"/>
                </a:solidFill>
              </a:rPr>
              <a:t>Seljord Kommune</a:t>
            </a:r>
          </a:p>
        </p:txBody>
      </p:sp>
      <p:sp>
        <p:nvSpPr>
          <p:cNvPr id="6149" name="Text Box 7">
            <a:extLst>
              <a:ext uri="{FF2B5EF4-FFF2-40B4-BE49-F238E27FC236}">
                <a16:creationId xmlns:a16="http://schemas.microsoft.com/office/drawing/2014/main" id="{4CF97DE2-D8E9-4D86-9582-D550BE18E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25538"/>
            <a:ext cx="1081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nb-NO" altLang="nb-NO" sz="1800"/>
          </a:p>
        </p:txBody>
      </p:sp>
      <p:sp>
        <p:nvSpPr>
          <p:cNvPr id="6150" name="Rectangle 9">
            <a:extLst>
              <a:ext uri="{FF2B5EF4-FFF2-40B4-BE49-F238E27FC236}">
                <a16:creationId xmlns:a16="http://schemas.microsoft.com/office/drawing/2014/main" id="{EC7924C2-BBE9-4C3A-AF27-61A8045C1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150" y="1049338"/>
            <a:ext cx="6851650" cy="436562"/>
          </a:xfrm>
        </p:spPr>
        <p:txBody>
          <a:bodyPr/>
          <a:lstStyle/>
          <a:p>
            <a:pPr eaLnBrk="1" hangingPunct="1"/>
            <a:r>
              <a:rPr lang="nb-NO" altLang="nb-NO" sz="2400" b="1"/>
              <a:t>Programområde 2 – skule og oppvekst </a:t>
            </a:r>
            <a:endParaRPr lang="nb-NO" altLang="nb-NO" sz="2400" b="1">
              <a:cs typeface="Arial"/>
            </a:endParaRPr>
          </a:p>
        </p:txBody>
      </p:sp>
      <p:sp>
        <p:nvSpPr>
          <p:cNvPr id="6151" name="Rectangle 10">
            <a:extLst>
              <a:ext uri="{FF2B5EF4-FFF2-40B4-BE49-F238E27FC236}">
                <a16:creationId xmlns:a16="http://schemas.microsoft.com/office/drawing/2014/main" id="{7CB658FE-E791-4E84-87FD-E090C7F27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97063" y="1845717"/>
            <a:ext cx="6851650" cy="436891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nn-NO" sz="1800">
                <a:ea typeface="+mn-lt"/>
                <a:cs typeface="+mn-lt"/>
              </a:rPr>
              <a:t>Kort introduksjon av ny kommunalsjef </a:t>
            </a:r>
            <a:endParaRPr lang="nb-NO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n-NO" sz="1800">
                <a:ea typeface="+mn-lt"/>
                <a:cs typeface="+mn-lt"/>
              </a:rPr>
              <a:t>Lokalar for integrering og vaksenopplæring</a:t>
            </a:r>
            <a:endParaRPr lang="nn-NO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n-NO" sz="1800">
                <a:ea typeface="+mn-lt"/>
                <a:cs typeface="+mn-lt"/>
              </a:rPr>
              <a:t>Tilsyn barnehagemyndigheit</a:t>
            </a:r>
          </a:p>
          <a:p>
            <a:pPr>
              <a:buFont typeface="Arial"/>
              <a:buChar char="•"/>
            </a:pPr>
            <a:r>
              <a:rPr lang="nn-NO" sz="1800">
                <a:ea typeface="+mn-lt"/>
                <a:cs typeface="+mn-lt"/>
              </a:rPr>
              <a:t>Pålegg elevundersøkinga</a:t>
            </a:r>
          </a:p>
          <a:p>
            <a:pPr>
              <a:buFont typeface="Arial"/>
              <a:buChar char="•"/>
            </a:pPr>
            <a:r>
              <a:rPr lang="nn-NO" sz="1800">
                <a:ea typeface="+mn-lt"/>
                <a:cs typeface="+mn-lt"/>
              </a:rPr>
              <a:t>Visma sikker sak – framdrift og utfordringar</a:t>
            </a:r>
          </a:p>
          <a:p>
            <a:pPr>
              <a:buFont typeface="Arial"/>
              <a:buChar char="•"/>
            </a:pPr>
            <a:r>
              <a:rPr lang="nn-NO" sz="1800">
                <a:ea typeface="+mn-lt"/>
                <a:cs typeface="+mn-lt"/>
              </a:rPr>
              <a:t>Bemanningsutfordringar  og korona</a:t>
            </a:r>
          </a:p>
          <a:p>
            <a:pPr>
              <a:buFont typeface="Arial"/>
              <a:buChar char="•"/>
            </a:pPr>
            <a:r>
              <a:rPr lang="nn-NO" sz="1800">
                <a:ea typeface="+mn-lt"/>
                <a:cs typeface="+mn-lt"/>
              </a:rPr>
              <a:t>Tilsetjing ny rektor – framdrift</a:t>
            </a:r>
          </a:p>
          <a:p>
            <a:pPr>
              <a:buFont typeface="Arial"/>
              <a:buChar char="•"/>
            </a:pPr>
            <a:r>
              <a:rPr lang="nn-NO" sz="1800">
                <a:ea typeface="+mn-lt"/>
                <a:cs typeface="+mn-lt"/>
              </a:rPr>
              <a:t>Vidareutdanning skuleåret 2022-2023</a:t>
            </a:r>
          </a:p>
          <a:p>
            <a:pPr lvl="1">
              <a:buFont typeface="Arial"/>
              <a:buChar char="•"/>
            </a:pPr>
            <a:r>
              <a:rPr lang="nn-NO" sz="1400">
                <a:ea typeface="+mn-lt"/>
                <a:cs typeface="+mn-lt"/>
              </a:rPr>
              <a:t>Statlege prioriteringar -  praktiske og estetiske fag -  spesialpedagogikk</a:t>
            </a:r>
          </a:p>
          <a:p>
            <a:pPr>
              <a:buFont typeface="Arial"/>
              <a:buChar char="•"/>
            </a:pPr>
            <a:endParaRPr lang="nn-NO" sz="180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nn-NO" sz="180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nn-NO" sz="1800">
              <a:ea typeface="+mn-lt"/>
              <a:cs typeface="+mn-lt"/>
            </a:endParaRPr>
          </a:p>
          <a:p>
            <a:pPr marL="0" indent="0">
              <a:buNone/>
            </a:pPr>
            <a:r>
              <a:rPr lang="nn-NO" sz="1800">
                <a:ea typeface="+mn-lt"/>
                <a:cs typeface="+mn-lt"/>
              </a:rPr>
              <a:t>  </a:t>
            </a:r>
            <a:endParaRPr lang="nb-NO">
              <a:cs typeface="Arial"/>
            </a:endParaRPr>
          </a:p>
          <a:p>
            <a:pPr marL="0" indent="0">
              <a:buNone/>
            </a:pPr>
            <a:endParaRPr lang="nn-NO"/>
          </a:p>
        </p:txBody>
      </p:sp>
      <p:sp>
        <p:nvSpPr>
          <p:cNvPr id="6152" name="Rectangle 12">
            <a:extLst>
              <a:ext uri="{FF2B5EF4-FFF2-40B4-BE49-F238E27FC236}">
                <a16:creationId xmlns:a16="http://schemas.microsoft.com/office/drawing/2014/main" id="{F2E001F6-5AD9-49A0-AC92-D52D3A352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n-NO" altLang="nb-NO" sz="1800"/>
          </a:p>
        </p:txBody>
      </p:sp>
      <p:pic>
        <p:nvPicPr>
          <p:cNvPr id="6153" name="Picture 13" descr="Seljord Kommunevåpen">
            <a:extLst>
              <a:ext uri="{FF2B5EF4-FFF2-40B4-BE49-F238E27FC236}">
                <a16:creationId xmlns:a16="http://schemas.microsoft.com/office/drawing/2014/main" id="{48834CB9-CF19-4D0A-8D8C-CE76AC483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6604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4">
            <a:extLst>
              <a:ext uri="{FF2B5EF4-FFF2-40B4-BE49-F238E27FC236}">
                <a16:creationId xmlns:a16="http://schemas.microsoft.com/office/drawing/2014/main" id="{CBECD78C-0A82-4160-B3BE-C6A0F10D01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188913"/>
            <a:ext cx="0" cy="63373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n-NO"/>
          </a:p>
        </p:txBody>
      </p:sp>
      <p:sp>
        <p:nvSpPr>
          <p:cNvPr id="6147" name="Line 5">
            <a:extLst>
              <a:ext uri="{FF2B5EF4-FFF2-40B4-BE49-F238E27FC236}">
                <a16:creationId xmlns:a16="http://schemas.microsoft.com/office/drawing/2014/main" id="{E5581FF8-7115-4F15-B4E1-B897AFA15A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765175"/>
            <a:ext cx="85693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n-NO"/>
          </a:p>
        </p:txBody>
      </p:sp>
      <p:sp>
        <p:nvSpPr>
          <p:cNvPr id="6148" name="Text Box 6">
            <a:extLst>
              <a:ext uri="{FF2B5EF4-FFF2-40B4-BE49-F238E27FC236}">
                <a16:creationId xmlns:a16="http://schemas.microsoft.com/office/drawing/2014/main" id="{91626FDB-E83F-4CB0-BC54-F3D314BFB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33375"/>
            <a:ext cx="1403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200">
                <a:solidFill>
                  <a:schemeClr val="accent2"/>
                </a:solidFill>
              </a:rPr>
              <a:t>Seljord Kommune</a:t>
            </a:r>
          </a:p>
        </p:txBody>
      </p:sp>
      <p:sp>
        <p:nvSpPr>
          <p:cNvPr id="6149" name="Text Box 7">
            <a:extLst>
              <a:ext uri="{FF2B5EF4-FFF2-40B4-BE49-F238E27FC236}">
                <a16:creationId xmlns:a16="http://schemas.microsoft.com/office/drawing/2014/main" id="{4CF97DE2-D8E9-4D86-9582-D550BE18E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25538"/>
            <a:ext cx="1081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nb-NO" altLang="nb-NO" sz="1800"/>
          </a:p>
        </p:txBody>
      </p:sp>
      <p:sp>
        <p:nvSpPr>
          <p:cNvPr id="6150" name="Rectangle 9">
            <a:extLst>
              <a:ext uri="{FF2B5EF4-FFF2-40B4-BE49-F238E27FC236}">
                <a16:creationId xmlns:a16="http://schemas.microsoft.com/office/drawing/2014/main" id="{EC7924C2-BBE9-4C3A-AF27-61A8045C1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150" y="1049338"/>
            <a:ext cx="6851650" cy="436562"/>
          </a:xfrm>
        </p:spPr>
        <p:txBody>
          <a:bodyPr/>
          <a:lstStyle/>
          <a:p>
            <a:pPr eaLnBrk="1" hangingPunct="1"/>
            <a:r>
              <a:rPr lang="nb-NO" altLang="nb-NO" sz="2400" b="1"/>
              <a:t>Programområde 3 – helse og omsorg  </a:t>
            </a:r>
            <a:endParaRPr lang="nb-NO" altLang="nb-NO" sz="2400" b="1">
              <a:cs typeface="Arial"/>
            </a:endParaRPr>
          </a:p>
        </p:txBody>
      </p:sp>
      <p:sp>
        <p:nvSpPr>
          <p:cNvPr id="6151" name="Rectangle 10">
            <a:extLst>
              <a:ext uri="{FF2B5EF4-FFF2-40B4-BE49-F238E27FC236}">
                <a16:creationId xmlns:a16="http://schemas.microsoft.com/office/drawing/2014/main" id="{7CB658FE-E791-4E84-87FD-E090C7F27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97063" y="1826902"/>
            <a:ext cx="6851650" cy="4387729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nn-NO" sz="1800" dirty="0">
                <a:cs typeface="Arial"/>
              </a:rPr>
              <a:t>Status drift PO3</a:t>
            </a:r>
            <a:endParaRPr lang="nb-NO" dirty="0"/>
          </a:p>
          <a:p>
            <a:pPr lvl="1">
              <a:buFont typeface="Arial"/>
              <a:buChar char="•"/>
            </a:pPr>
            <a:r>
              <a:rPr lang="nn-NO" sz="1400" dirty="0">
                <a:cs typeface="Arial"/>
              </a:rPr>
              <a:t>Sjukefråvær</a:t>
            </a:r>
          </a:p>
          <a:p>
            <a:pPr lvl="1">
              <a:buFont typeface="Arial"/>
              <a:buChar char="•"/>
            </a:pPr>
            <a:endParaRPr lang="nn-NO" sz="1400">
              <a:cs typeface="Arial"/>
            </a:endParaRPr>
          </a:p>
          <a:p>
            <a:pPr lvl="1">
              <a:buFont typeface="Arial"/>
              <a:buChar char="•"/>
            </a:pPr>
            <a:endParaRPr lang="nn-NO" sz="1400">
              <a:cs typeface="Arial"/>
            </a:endParaRPr>
          </a:p>
          <a:p>
            <a:pPr lvl="1">
              <a:buFont typeface="Arial"/>
              <a:buChar char="•"/>
            </a:pPr>
            <a:endParaRPr lang="nn-NO" sz="1400">
              <a:cs typeface="Arial"/>
            </a:endParaRPr>
          </a:p>
          <a:p>
            <a:pPr lvl="1">
              <a:buFont typeface="Arial"/>
              <a:buChar char="•"/>
            </a:pPr>
            <a:endParaRPr lang="nn-NO" sz="1400">
              <a:cs typeface="Arial"/>
            </a:endParaRPr>
          </a:p>
          <a:p>
            <a:pPr lvl="1">
              <a:buFont typeface="Arial"/>
              <a:buChar char="•"/>
            </a:pPr>
            <a:endParaRPr lang="nn-NO" sz="1400">
              <a:cs typeface="Arial"/>
            </a:endParaRPr>
          </a:p>
          <a:p>
            <a:pPr lvl="1">
              <a:buFont typeface="Arial"/>
              <a:buChar char="•"/>
            </a:pPr>
            <a:endParaRPr lang="nn-NO" sz="1400">
              <a:cs typeface="Arial"/>
            </a:endParaRPr>
          </a:p>
          <a:p>
            <a:pPr lvl="1">
              <a:buFont typeface="Arial"/>
              <a:buChar char="•"/>
            </a:pPr>
            <a:endParaRPr lang="nn-NO" sz="1400">
              <a:cs typeface="Arial"/>
            </a:endParaRPr>
          </a:p>
          <a:p>
            <a:pPr lvl="1">
              <a:buFont typeface="Arial"/>
              <a:buChar char="•"/>
            </a:pPr>
            <a:endParaRPr lang="nn-NO" sz="1400">
              <a:cs typeface="Arial"/>
            </a:endParaRPr>
          </a:p>
          <a:p>
            <a:pPr lvl="1">
              <a:buFont typeface="Arial"/>
              <a:buChar char="•"/>
            </a:pPr>
            <a:endParaRPr lang="nn-NO" sz="1400">
              <a:cs typeface="Arial"/>
            </a:endParaRPr>
          </a:p>
          <a:p>
            <a:pPr lvl="1">
              <a:buFont typeface="Arial"/>
              <a:buChar char="•"/>
            </a:pPr>
            <a:endParaRPr lang="nn-NO" sz="1400">
              <a:cs typeface="Arial"/>
            </a:endParaRPr>
          </a:p>
          <a:p>
            <a:pPr marL="457200" lvl="1" indent="0">
              <a:buNone/>
            </a:pPr>
            <a:endParaRPr lang="nn-NO" sz="1400">
              <a:cs typeface="Arial"/>
            </a:endParaRPr>
          </a:p>
          <a:p>
            <a:pPr lvl="1">
              <a:buFont typeface="Arial"/>
              <a:buChar char="•"/>
            </a:pPr>
            <a:r>
              <a:rPr lang="nn-NO" sz="1400" dirty="0">
                <a:cs typeface="Arial"/>
              </a:rPr>
              <a:t>Bemanningsutfordringar</a:t>
            </a:r>
          </a:p>
          <a:p>
            <a:pPr lvl="1">
              <a:buFont typeface="Arial"/>
              <a:buChar char="•"/>
            </a:pPr>
            <a:r>
              <a:rPr lang="nn-NO" sz="1400" dirty="0">
                <a:cs typeface="Arial"/>
              </a:rPr>
              <a:t>Rekruttering</a:t>
            </a:r>
          </a:p>
          <a:p>
            <a:pPr lvl="2">
              <a:buFont typeface="Arial"/>
              <a:buChar char="•"/>
            </a:pPr>
            <a:r>
              <a:rPr lang="nn-NO" sz="1000" dirty="0">
                <a:cs typeface="Arial"/>
              </a:rPr>
              <a:t>1 søkar til psykologstillinga</a:t>
            </a:r>
          </a:p>
          <a:p>
            <a:pPr lvl="1">
              <a:buFont typeface="Arial"/>
              <a:buChar char="•"/>
            </a:pPr>
            <a:endParaRPr lang="nn-NO" sz="1400">
              <a:cs typeface="Arial"/>
            </a:endParaRPr>
          </a:p>
          <a:p>
            <a:pPr marL="0" indent="0">
              <a:buNone/>
            </a:pPr>
            <a:endParaRPr lang="nn-NO" sz="1800">
              <a:cs typeface="Arial"/>
            </a:endParaRPr>
          </a:p>
          <a:p>
            <a:pPr>
              <a:buFont typeface="Arial"/>
              <a:buChar char="•"/>
            </a:pPr>
            <a:endParaRPr lang="nn-NO" sz="1800">
              <a:cs typeface="Arial"/>
            </a:endParaRPr>
          </a:p>
          <a:p>
            <a:pPr marL="457200" lvl="1" indent="0">
              <a:buNone/>
            </a:pPr>
            <a:endParaRPr lang="nn-NO" sz="1400">
              <a:cs typeface="Arial"/>
            </a:endParaRPr>
          </a:p>
          <a:p>
            <a:pPr>
              <a:buFont typeface="Arial"/>
              <a:buChar char="•"/>
            </a:pPr>
            <a:endParaRPr lang="nn-NO" sz="1800">
              <a:cs typeface="Arial"/>
            </a:endParaRPr>
          </a:p>
        </p:txBody>
      </p:sp>
      <p:sp>
        <p:nvSpPr>
          <p:cNvPr id="6152" name="Rectangle 12">
            <a:extLst>
              <a:ext uri="{FF2B5EF4-FFF2-40B4-BE49-F238E27FC236}">
                <a16:creationId xmlns:a16="http://schemas.microsoft.com/office/drawing/2014/main" id="{F2E001F6-5AD9-49A0-AC92-D52D3A352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n-NO" altLang="nb-NO" sz="1800"/>
          </a:p>
        </p:txBody>
      </p:sp>
      <p:pic>
        <p:nvPicPr>
          <p:cNvPr id="6153" name="Picture 13" descr="Seljord Kommunevåpen">
            <a:extLst>
              <a:ext uri="{FF2B5EF4-FFF2-40B4-BE49-F238E27FC236}">
                <a16:creationId xmlns:a16="http://schemas.microsoft.com/office/drawing/2014/main" id="{48834CB9-CF19-4D0A-8D8C-CE76AC483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6604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Bilde 2" descr="Et bilde som inneholder bord&#10;&#10;Automatisk generert beskrivelse">
            <a:extLst>
              <a:ext uri="{FF2B5EF4-FFF2-40B4-BE49-F238E27FC236}">
                <a16:creationId xmlns:a16="http://schemas.microsoft.com/office/drawing/2014/main" id="{2745BFDC-ECB3-40D9-84F2-10E586851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7945" y="2470853"/>
            <a:ext cx="7283557" cy="249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057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4">
            <a:extLst>
              <a:ext uri="{FF2B5EF4-FFF2-40B4-BE49-F238E27FC236}">
                <a16:creationId xmlns:a16="http://schemas.microsoft.com/office/drawing/2014/main" id="{CBECD78C-0A82-4160-B3BE-C6A0F10D01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188913"/>
            <a:ext cx="0" cy="63373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n-NO"/>
          </a:p>
        </p:txBody>
      </p:sp>
      <p:sp>
        <p:nvSpPr>
          <p:cNvPr id="6147" name="Line 5">
            <a:extLst>
              <a:ext uri="{FF2B5EF4-FFF2-40B4-BE49-F238E27FC236}">
                <a16:creationId xmlns:a16="http://schemas.microsoft.com/office/drawing/2014/main" id="{E5581FF8-7115-4F15-B4E1-B897AFA15A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765175"/>
            <a:ext cx="85693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n-NO"/>
          </a:p>
        </p:txBody>
      </p:sp>
      <p:sp>
        <p:nvSpPr>
          <p:cNvPr id="6148" name="Text Box 6">
            <a:extLst>
              <a:ext uri="{FF2B5EF4-FFF2-40B4-BE49-F238E27FC236}">
                <a16:creationId xmlns:a16="http://schemas.microsoft.com/office/drawing/2014/main" id="{91626FDB-E83F-4CB0-BC54-F3D314BFB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33375"/>
            <a:ext cx="1403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200">
                <a:solidFill>
                  <a:schemeClr val="accent2"/>
                </a:solidFill>
              </a:rPr>
              <a:t>Seljord Kommune</a:t>
            </a:r>
          </a:p>
        </p:txBody>
      </p:sp>
      <p:sp>
        <p:nvSpPr>
          <p:cNvPr id="6149" name="Text Box 7">
            <a:extLst>
              <a:ext uri="{FF2B5EF4-FFF2-40B4-BE49-F238E27FC236}">
                <a16:creationId xmlns:a16="http://schemas.microsoft.com/office/drawing/2014/main" id="{4CF97DE2-D8E9-4D86-9582-D550BE18E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25538"/>
            <a:ext cx="1081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nb-NO" altLang="nb-NO" sz="1800"/>
          </a:p>
        </p:txBody>
      </p:sp>
      <p:sp>
        <p:nvSpPr>
          <p:cNvPr id="6150" name="Rectangle 9">
            <a:extLst>
              <a:ext uri="{FF2B5EF4-FFF2-40B4-BE49-F238E27FC236}">
                <a16:creationId xmlns:a16="http://schemas.microsoft.com/office/drawing/2014/main" id="{EC7924C2-BBE9-4C3A-AF27-61A8045C1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150" y="1049338"/>
            <a:ext cx="6851650" cy="436562"/>
          </a:xfrm>
        </p:spPr>
        <p:txBody>
          <a:bodyPr/>
          <a:lstStyle/>
          <a:p>
            <a:pPr eaLnBrk="1" hangingPunct="1"/>
            <a:r>
              <a:rPr lang="nb-NO" altLang="nb-NO" sz="2400" b="1"/>
              <a:t>Programområde 3 – helse og omsorg  </a:t>
            </a:r>
            <a:endParaRPr lang="nb-NO" altLang="nb-NO" sz="2400" b="1">
              <a:cs typeface="Arial"/>
            </a:endParaRPr>
          </a:p>
        </p:txBody>
      </p:sp>
      <p:sp>
        <p:nvSpPr>
          <p:cNvPr id="6151" name="Rectangle 10">
            <a:extLst>
              <a:ext uri="{FF2B5EF4-FFF2-40B4-BE49-F238E27FC236}">
                <a16:creationId xmlns:a16="http://schemas.microsoft.com/office/drawing/2014/main" id="{7CB658FE-E791-4E84-87FD-E090C7F27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97063" y="1826902"/>
            <a:ext cx="6851650" cy="4387729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nn-NO" sz="1800" dirty="0">
                <a:cs typeface="Arial"/>
              </a:rPr>
              <a:t>Status drift PO3</a:t>
            </a:r>
            <a:endParaRPr lang="nb-NO" dirty="0"/>
          </a:p>
          <a:p>
            <a:pPr marL="457200" lvl="1" indent="0">
              <a:buNone/>
            </a:pPr>
            <a:endParaRPr lang="nn-NO" sz="1400" dirty="0">
              <a:cs typeface="Arial"/>
            </a:endParaRPr>
          </a:p>
          <a:p>
            <a:pPr lvl="1">
              <a:buFont typeface="Arial"/>
              <a:buChar char="•"/>
            </a:pPr>
            <a:r>
              <a:rPr lang="nn-NO" sz="1400" dirty="0">
                <a:cs typeface="Arial"/>
              </a:rPr>
              <a:t>Oppgåver knytt til testing, </a:t>
            </a:r>
            <a:r>
              <a:rPr lang="nn-NO" sz="1400" dirty="0" err="1">
                <a:cs typeface="Arial"/>
              </a:rPr>
              <a:t>smittesporing</a:t>
            </a:r>
            <a:endParaRPr lang="nn-NO" sz="1400" dirty="0">
              <a:cs typeface="Arial"/>
            </a:endParaRPr>
          </a:p>
          <a:p>
            <a:pPr marL="457200" lvl="1" indent="0">
              <a:buNone/>
            </a:pPr>
            <a:endParaRPr lang="nn-NO" sz="1400" dirty="0">
              <a:cs typeface="Arial"/>
            </a:endParaRPr>
          </a:p>
          <a:p>
            <a:pPr lvl="1">
              <a:buFont typeface="Arial"/>
              <a:buChar char="•"/>
            </a:pPr>
            <a:endParaRPr lang="nn-NO" sz="1400">
              <a:cs typeface="Arial"/>
            </a:endParaRPr>
          </a:p>
          <a:p>
            <a:pPr>
              <a:buFont typeface="Arial"/>
              <a:buChar char="•"/>
            </a:pPr>
            <a:r>
              <a:rPr lang="nn-NO" sz="1800" dirty="0" err="1">
                <a:cs typeface="Arial"/>
              </a:rPr>
              <a:t>Folkehelseundersøkelsen</a:t>
            </a:r>
            <a:r>
              <a:rPr lang="nn-NO" sz="1800" dirty="0">
                <a:cs typeface="Arial"/>
              </a:rPr>
              <a:t> - helse og trivsel i Vestfold og Telemark 2021</a:t>
            </a:r>
          </a:p>
          <a:p>
            <a:pPr marL="0" indent="0">
              <a:buNone/>
            </a:pPr>
            <a:r>
              <a:rPr lang="nn-NO" sz="1800" dirty="0">
                <a:ea typeface="+mn-lt"/>
                <a:cs typeface="+mn-lt"/>
                <a:hlinkClick r:id="rId2"/>
              </a:rPr>
              <a:t>https://www.vtfk.no/globalassets/vtfk/dokumenter/om-regionen-vt/folkehelseundersokelsen/folkehelseundersokelsen-i-vestfold-og-telemark-2021.pdf</a:t>
            </a:r>
            <a:endParaRPr lang="nn-NO" sz="1800" dirty="0">
              <a:cs typeface="Arial"/>
            </a:endParaRPr>
          </a:p>
          <a:p>
            <a:pPr>
              <a:buFont typeface="Arial"/>
              <a:buChar char="•"/>
            </a:pPr>
            <a:endParaRPr lang="nn-NO" sz="1800">
              <a:cs typeface="Arial"/>
            </a:endParaRPr>
          </a:p>
          <a:p>
            <a:pPr marL="457200" lvl="1" indent="0">
              <a:buNone/>
            </a:pPr>
            <a:endParaRPr lang="nn-NO" sz="1400">
              <a:cs typeface="Arial"/>
            </a:endParaRPr>
          </a:p>
          <a:p>
            <a:pPr>
              <a:buFont typeface="Arial"/>
              <a:buChar char="•"/>
            </a:pPr>
            <a:endParaRPr lang="nn-NO" sz="1800">
              <a:cs typeface="Arial"/>
            </a:endParaRPr>
          </a:p>
        </p:txBody>
      </p:sp>
      <p:sp>
        <p:nvSpPr>
          <p:cNvPr id="6152" name="Rectangle 12">
            <a:extLst>
              <a:ext uri="{FF2B5EF4-FFF2-40B4-BE49-F238E27FC236}">
                <a16:creationId xmlns:a16="http://schemas.microsoft.com/office/drawing/2014/main" id="{F2E001F6-5AD9-49A0-AC92-D52D3A352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n-NO" altLang="nb-NO" sz="1800"/>
          </a:p>
        </p:txBody>
      </p:sp>
      <p:pic>
        <p:nvPicPr>
          <p:cNvPr id="6153" name="Picture 13" descr="Seljord Kommunevåpen">
            <a:extLst>
              <a:ext uri="{FF2B5EF4-FFF2-40B4-BE49-F238E27FC236}">
                <a16:creationId xmlns:a16="http://schemas.microsoft.com/office/drawing/2014/main" id="{48834CB9-CF19-4D0A-8D8C-CE76AC483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6604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09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4">
            <a:extLst>
              <a:ext uri="{FF2B5EF4-FFF2-40B4-BE49-F238E27FC236}">
                <a16:creationId xmlns:a16="http://schemas.microsoft.com/office/drawing/2014/main" id="{CBECD78C-0A82-4160-B3BE-C6A0F10D01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188913"/>
            <a:ext cx="0" cy="63373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n-NO"/>
          </a:p>
        </p:txBody>
      </p:sp>
      <p:sp>
        <p:nvSpPr>
          <p:cNvPr id="6147" name="Line 5">
            <a:extLst>
              <a:ext uri="{FF2B5EF4-FFF2-40B4-BE49-F238E27FC236}">
                <a16:creationId xmlns:a16="http://schemas.microsoft.com/office/drawing/2014/main" id="{E5581FF8-7115-4F15-B4E1-B897AFA15A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765175"/>
            <a:ext cx="85693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n-NO"/>
          </a:p>
        </p:txBody>
      </p:sp>
      <p:sp>
        <p:nvSpPr>
          <p:cNvPr id="6148" name="Text Box 6">
            <a:extLst>
              <a:ext uri="{FF2B5EF4-FFF2-40B4-BE49-F238E27FC236}">
                <a16:creationId xmlns:a16="http://schemas.microsoft.com/office/drawing/2014/main" id="{91626FDB-E83F-4CB0-BC54-F3D314BFB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33375"/>
            <a:ext cx="1403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200">
                <a:solidFill>
                  <a:schemeClr val="accent2"/>
                </a:solidFill>
              </a:rPr>
              <a:t>Seljord Kommune</a:t>
            </a:r>
          </a:p>
        </p:txBody>
      </p:sp>
      <p:sp>
        <p:nvSpPr>
          <p:cNvPr id="6149" name="Text Box 7">
            <a:extLst>
              <a:ext uri="{FF2B5EF4-FFF2-40B4-BE49-F238E27FC236}">
                <a16:creationId xmlns:a16="http://schemas.microsoft.com/office/drawing/2014/main" id="{4CF97DE2-D8E9-4D86-9582-D550BE18E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25538"/>
            <a:ext cx="1081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nb-NO" altLang="nb-NO" sz="1800"/>
          </a:p>
        </p:txBody>
      </p:sp>
      <p:sp>
        <p:nvSpPr>
          <p:cNvPr id="6150" name="Rectangle 9">
            <a:extLst>
              <a:ext uri="{FF2B5EF4-FFF2-40B4-BE49-F238E27FC236}">
                <a16:creationId xmlns:a16="http://schemas.microsoft.com/office/drawing/2014/main" id="{EC7924C2-BBE9-4C3A-AF27-61A8045C1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4039" y="1049338"/>
            <a:ext cx="6992761" cy="445969"/>
          </a:xfrm>
        </p:spPr>
        <p:txBody>
          <a:bodyPr/>
          <a:lstStyle/>
          <a:p>
            <a:pPr eaLnBrk="1" hangingPunct="1"/>
            <a:r>
              <a:rPr lang="nb-NO" altLang="nb-NO" sz="2400" b="1"/>
              <a:t>Programområde 4 – samfunnsutvikling og drift</a:t>
            </a:r>
            <a:endParaRPr lang="nb-NO" altLang="nb-NO" sz="2400" b="1">
              <a:cs typeface="Arial"/>
            </a:endParaRPr>
          </a:p>
        </p:txBody>
      </p:sp>
      <p:sp>
        <p:nvSpPr>
          <p:cNvPr id="6151" name="Rectangle 10">
            <a:extLst>
              <a:ext uri="{FF2B5EF4-FFF2-40B4-BE49-F238E27FC236}">
                <a16:creationId xmlns:a16="http://schemas.microsoft.com/office/drawing/2014/main" id="{7CB658FE-E791-4E84-87FD-E090C7F27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97063" y="1798680"/>
            <a:ext cx="6851650" cy="4415951"/>
          </a:xfrm>
        </p:spPr>
        <p:txBody>
          <a:bodyPr/>
          <a:lstStyle/>
          <a:p>
            <a:pPr marL="0" indent="0">
              <a:buNone/>
            </a:pPr>
            <a:r>
              <a:rPr lang="nn-NO" sz="1600">
                <a:ea typeface="+mn-lt"/>
                <a:cs typeface="+mn-lt"/>
              </a:rPr>
              <a:t>•    Orientering om Nordbygdi industriområde </a:t>
            </a:r>
            <a:endParaRPr lang="nn-NO" sz="1800">
              <a:ea typeface="+mn-lt"/>
              <a:cs typeface="+mn-lt"/>
            </a:endParaRPr>
          </a:p>
        </p:txBody>
      </p:sp>
      <p:sp>
        <p:nvSpPr>
          <p:cNvPr id="6152" name="Rectangle 12">
            <a:extLst>
              <a:ext uri="{FF2B5EF4-FFF2-40B4-BE49-F238E27FC236}">
                <a16:creationId xmlns:a16="http://schemas.microsoft.com/office/drawing/2014/main" id="{F2E001F6-5AD9-49A0-AC92-D52D3A352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n-NO" altLang="nb-NO" sz="1800"/>
          </a:p>
        </p:txBody>
      </p:sp>
      <p:pic>
        <p:nvPicPr>
          <p:cNvPr id="6153" name="Picture 13" descr="Seljord Kommunevåpen">
            <a:extLst>
              <a:ext uri="{FF2B5EF4-FFF2-40B4-BE49-F238E27FC236}">
                <a16:creationId xmlns:a16="http://schemas.microsoft.com/office/drawing/2014/main" id="{48834CB9-CF19-4D0A-8D8C-CE76AC483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6604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09869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238AE54CDC5E4D80F4715AF1EFCBDB" ma:contentTypeVersion="5" ma:contentTypeDescription="Create a new document." ma:contentTypeScope="" ma:versionID="048744179b9cf59cb46aa55c542bfcfa">
  <xsd:schema xmlns:xsd="http://www.w3.org/2001/XMLSchema" xmlns:xs="http://www.w3.org/2001/XMLSchema" xmlns:p="http://schemas.microsoft.com/office/2006/metadata/properties" xmlns:ns2="b308ceb1-73e1-4e31-b8f3-24f855854a0c" xmlns:ns3="e807d7db-7810-401f-b9ff-261bef45a6f8" targetNamespace="http://schemas.microsoft.com/office/2006/metadata/properties" ma:root="true" ma:fieldsID="c28c4e1f9a61b7a37ec9715b22d76219" ns2:_="" ns3:_="">
    <xsd:import namespace="b308ceb1-73e1-4e31-b8f3-24f855854a0c"/>
    <xsd:import namespace="e807d7db-7810-401f-b9ff-261bef45a6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8ceb1-73e1-4e31-b8f3-24f855854a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07d7db-7810-401f-b9ff-261bef45a6f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D1CDE2-4302-45B5-9535-B1329C94C21C}">
  <ds:schemaRefs>
    <ds:schemaRef ds:uri="e807d7db-7810-401f-b9ff-261bef45a6f8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b308ceb1-73e1-4e31-b8f3-24f855854a0c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0E14E62-4689-435B-870E-0B77AFFE1C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890BF2-1D61-49F5-8AA0-6DBAC871924A}">
  <ds:schemaRefs>
    <ds:schemaRef ds:uri="b308ceb1-73e1-4e31-b8f3-24f855854a0c"/>
    <ds:schemaRef ds:uri="e807d7db-7810-401f-b9ff-261bef45a6f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221</Words>
  <Application>Microsoft Office PowerPoint</Application>
  <PresentationFormat>Skjermfremvisning (4:3)</PresentationFormat>
  <Paragraphs>69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8" baseType="lpstr">
      <vt:lpstr>Arial</vt:lpstr>
      <vt:lpstr>Standard utforming</vt:lpstr>
      <vt:lpstr>PowerPoint-presentasjon</vt:lpstr>
      <vt:lpstr>Programområde 1 – sentraladministrasjon  </vt:lpstr>
      <vt:lpstr>Programområde 2 – skule og oppvekst </vt:lpstr>
      <vt:lpstr>Programområde 3 – helse og omsorg  </vt:lpstr>
      <vt:lpstr>Programområde 3 – helse og omsorg  </vt:lpstr>
      <vt:lpstr>Programområde 4 – samfunnsutvikling og drift</vt:lpstr>
    </vt:vector>
  </TitlesOfParts>
  <Company>aspIT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askar</dc:creator>
  <cp:lastModifiedBy>Tone Bøhn</cp:lastModifiedBy>
  <cp:revision>24</cp:revision>
  <dcterms:created xsi:type="dcterms:W3CDTF">2007-11-14T07:08:09Z</dcterms:created>
  <dcterms:modified xsi:type="dcterms:W3CDTF">2022-01-27T12:59:03Z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0x01010063238AE54CDC5E4D80F4715AF1EFCBDB</vt:lpwstr>
  </property>
</Properties>
</file>