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260" r:id="rId8"/>
    <p:sldId id="261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1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C3BBFAB-F927-4A7B-9ED2-27D0064DE2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BAFA775-AEEC-4372-BECD-85907E9648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4B9A9F1-3116-4E1F-93D7-3A4929A1D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BB74C-C1B8-4260-AE75-6730690AFF2C}" type="datetimeFigureOut">
              <a:rPr lang="nn-NO" smtClean="0"/>
              <a:t>29.11.2023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348540-3C9A-4F69-9D0B-ED4A188EE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5069960-7837-4DA4-9579-942273D77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D14EB-5805-4056-8F13-64CB2395208B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96430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FF897A-8527-4129-A6BE-0EC458C9E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F236F9E0-0169-43F1-BE5C-27C73A6AE0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77EE1C6-23F1-4486-8C10-01C3D7855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BB74C-C1B8-4260-AE75-6730690AFF2C}" type="datetimeFigureOut">
              <a:rPr lang="nn-NO" smtClean="0"/>
              <a:t>29.11.2023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4389995-8157-4183-AC13-01C373B9A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C23EFFC-4732-4E72-A27F-F87EEAC9D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D14EB-5805-4056-8F13-64CB2395208B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625900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34A74757-5FF4-40BE-A6C4-C12513E2B6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F3DFF84-1759-48DD-BCB0-CEE7A9F0A8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3B35E98-CE07-40AC-A681-CA717B075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BB74C-C1B8-4260-AE75-6730690AFF2C}" type="datetimeFigureOut">
              <a:rPr lang="nn-NO" smtClean="0"/>
              <a:t>29.11.2023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0A9BF7D-9C83-4872-B4E8-56FC8563B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5971683-9F85-40AE-81E1-17652B95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D14EB-5805-4056-8F13-64CB2395208B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05424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AAD69E6-1236-47DE-955D-2F8537DC2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FF6977B-3755-4C16-99C6-D67F0D01A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CEC4237-0DA2-4BEF-A331-7F59ADDC9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BB74C-C1B8-4260-AE75-6730690AFF2C}" type="datetimeFigureOut">
              <a:rPr lang="nn-NO" smtClean="0"/>
              <a:t>29.11.2023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08B426F-D9BA-480C-BB63-2AB146D5D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5ABCF23-C780-45D4-A60E-4EFAA06AF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D14EB-5805-4056-8F13-64CB2395208B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82459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299275-FEA1-4449-BBFC-0E45DD073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40E57DF-3B3F-4817-840F-912848509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7FDFC99-9914-4AD8-8CEB-C83820816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BB74C-C1B8-4260-AE75-6730690AFF2C}" type="datetimeFigureOut">
              <a:rPr lang="nn-NO" smtClean="0"/>
              <a:t>29.11.2023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20D160E-3518-457E-BB8A-F947F6352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FCB8AFC-066F-48F3-9A13-63DFE12FB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D14EB-5805-4056-8F13-64CB2395208B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373222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6A922A-7FF0-4CDB-926E-76F10E123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CAE1597-DE19-48E8-B765-F0000025F2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AD349D2-079E-4DD0-8528-4C6650DFB0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41F9824-BF1D-4D6F-9B38-7203BAC9A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BB74C-C1B8-4260-AE75-6730690AFF2C}" type="datetimeFigureOut">
              <a:rPr lang="nn-NO" smtClean="0"/>
              <a:t>29.11.2023</a:t>
            </a:fld>
            <a:endParaRPr lang="nn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03E6568-0589-4609-8863-F5C25AE46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A0FCAB9-102C-49D7-B421-10832EBD1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D14EB-5805-4056-8F13-64CB2395208B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144904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0379C8-65D6-4169-AB1E-DACF443A0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119AAD3-4102-423F-99DD-71E7D689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B59E030-10EB-4DC6-B24C-4123FEF77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19E0A47-9D3C-4902-B2BC-76E1ED8629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70CE2DE-CDF1-4AC9-8EC8-EDDB65CA9D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ACB2B13-EBDB-449E-AC6B-51F44F20C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BB74C-C1B8-4260-AE75-6730690AFF2C}" type="datetimeFigureOut">
              <a:rPr lang="nn-NO" smtClean="0"/>
              <a:t>29.11.2023</a:t>
            </a:fld>
            <a:endParaRPr lang="nn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5231629-6F02-4827-8496-997314031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114BF76A-A423-4028-8ED2-AE4F4D53E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D14EB-5805-4056-8F13-64CB2395208B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03393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0BE885-D3F3-46C2-B6DE-112254D71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C91000FD-38C8-4EC0-AA3C-FC5062D39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BB74C-C1B8-4260-AE75-6730690AFF2C}" type="datetimeFigureOut">
              <a:rPr lang="nn-NO" smtClean="0"/>
              <a:t>29.11.2023</a:t>
            </a:fld>
            <a:endParaRPr lang="nn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330E515-7434-442A-8D05-A2B73C738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26EA688-C815-4C3A-8D49-E81FC162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D14EB-5805-4056-8F13-64CB2395208B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59247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C18C4818-C2B0-448D-9775-AF4986DD3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BB74C-C1B8-4260-AE75-6730690AFF2C}" type="datetimeFigureOut">
              <a:rPr lang="nn-NO" smtClean="0"/>
              <a:t>29.11.2023</a:t>
            </a:fld>
            <a:endParaRPr lang="nn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0EF8989-6B14-4BFC-A5BA-850BD6494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FDB9425-A2BB-4E93-AE45-5214A47DE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D14EB-5805-4056-8F13-64CB2395208B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243143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0667BB-63EA-495A-9FD6-E2381918D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00EF5EB-4146-442C-BBEC-DF1A56D62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A20695B-CBB0-4272-A595-D4B81CB4F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33996A2-7E17-4F1C-A342-9B295843E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BB74C-C1B8-4260-AE75-6730690AFF2C}" type="datetimeFigureOut">
              <a:rPr lang="nn-NO" smtClean="0"/>
              <a:t>29.11.2023</a:t>
            </a:fld>
            <a:endParaRPr lang="nn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638473E-EDB2-4EEC-ABC3-95BA0E82E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3F915BF-32FB-47A5-A099-A4664E1A3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D14EB-5805-4056-8F13-64CB2395208B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21186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D61A48-0CFD-4E8A-BC08-AE1E27034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C61BAC2-575D-48F5-ABF1-259FE8B62B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360E7D4-EFC3-4B66-8DE4-517A9273A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CE91068-F994-4182-B07E-0DE7B145D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BB74C-C1B8-4260-AE75-6730690AFF2C}" type="datetimeFigureOut">
              <a:rPr lang="nn-NO" smtClean="0"/>
              <a:t>29.11.2023</a:t>
            </a:fld>
            <a:endParaRPr lang="nn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12B19D5-1E27-4E92-9244-0C14E527D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20708D6-ED2E-4FCC-A0CC-69C9397B2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D14EB-5805-4056-8F13-64CB2395208B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558561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D75BDBB-C592-4850-93C1-527C7C835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9815F39-1ED8-4812-8EDE-34176B450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57F4DD5-7473-41AF-90A3-257C87DB3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BB74C-C1B8-4260-AE75-6730690AFF2C}" type="datetimeFigureOut">
              <a:rPr lang="nn-NO" smtClean="0"/>
              <a:t>29.11.2023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0A07E7D-DC22-47AB-95D8-7D825C3C8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2E2AECB-D421-402A-8F6D-0DEF2D2B7E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D14EB-5805-4056-8F13-64CB2395208B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15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2815D0-A2E1-4AF9-96D1-92B11BE1EB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n-NO" dirty="0"/>
              <a:t>Barnets beste vurdering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9254605-1B9C-4E7F-8CAD-727704A53A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base"/>
            <a:r>
              <a:rPr lang="nb-NO" dirty="0"/>
              <a:t>Barnekonvensjonen artikkel 3</a:t>
            </a:r>
            <a:r>
              <a:rPr lang="en-US" dirty="0" err="1"/>
              <a:t>​</a:t>
            </a:r>
            <a:endParaRPr lang="en-US" dirty="0"/>
          </a:p>
          <a:p>
            <a:pPr fontAlgn="base"/>
            <a:r>
              <a:rPr lang="nb-NO" dirty="0"/>
              <a:t>Grunnloven </a:t>
            </a:r>
            <a:r>
              <a:rPr lang="nb-NO" dirty="0" err="1"/>
              <a:t>§</a:t>
            </a:r>
            <a:r>
              <a:rPr lang="nb-NO" dirty="0"/>
              <a:t> 104</a:t>
            </a:r>
            <a:endParaRPr lang="en-US" dirty="0"/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557314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916731-15CE-4438-A177-8378037E8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Korleis vurdere barnets beste?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E25B80F-4F87-46E7-BE56-3B2FC629F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n-NO" dirty="0"/>
              <a:t>Motstridende omsyn for fleire barn- må avgjerde kva omsyn som skal tilleggjast mest vekt på.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Det som er det beste for meg, er </a:t>
            </a:r>
            <a:r>
              <a:rPr lang="nb-NO" dirty="0" err="1"/>
              <a:t>ikkje</a:t>
            </a:r>
            <a:r>
              <a:rPr lang="nb-NO" dirty="0"/>
              <a:t> nødvendigvis det beste for deg.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Må </a:t>
            </a:r>
            <a:r>
              <a:rPr lang="nb-NO" dirty="0" err="1"/>
              <a:t>sjå</a:t>
            </a:r>
            <a:r>
              <a:rPr lang="nb-NO" dirty="0"/>
              <a:t> heile barnegruppa samla.</a:t>
            </a:r>
          </a:p>
          <a:p>
            <a:pPr marL="0" indent="0">
              <a:buNone/>
            </a:pP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694041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804DEF-D03B-4D5E-9E22-45B936A11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269"/>
          </a:xfrm>
        </p:spPr>
        <p:txBody>
          <a:bodyPr>
            <a:normAutofit fontScale="90000"/>
          </a:bodyPr>
          <a:lstStyle/>
          <a:p>
            <a:r>
              <a:rPr lang="nn-NO" dirty="0"/>
              <a:t>.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1CB8D4CB-76D2-429E-A3D7-6F97949140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3589" y="1339063"/>
            <a:ext cx="816670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50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8F9C982-C9EF-4134-A3F7-6FC3A9101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4DC2394D-A038-4765-BB97-0B179FA281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8837" y="2124869"/>
            <a:ext cx="7934325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52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18A166-EE70-4DCE-B0E6-2486711CA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Moment i vurderinga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D7221BEA-6C19-47C0-B9D2-40DD58E9E1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4323" y="1825625"/>
            <a:ext cx="802335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44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24B459AC-88B0-483B-B06E-E60D84E2F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0" y="1147762"/>
            <a:ext cx="834390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30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4233BC34-C896-4D14-9288-56D9A0F76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612" y="2476500"/>
            <a:ext cx="772477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06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324EE323-6489-4C3E-81A3-7E7DCB645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129" y="0"/>
            <a:ext cx="96237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75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3d1843e-95a9-40ce-8f24-c878a73b720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3E742B4DE2F04D8905A96D813CD4EB" ma:contentTypeVersion="15" ma:contentTypeDescription="Create a new document." ma:contentTypeScope="" ma:versionID="45e24e378085c285772a3eb564c135e1">
  <xsd:schema xmlns:xsd="http://www.w3.org/2001/XMLSchema" xmlns:xs="http://www.w3.org/2001/XMLSchema" xmlns:p="http://schemas.microsoft.com/office/2006/metadata/properties" xmlns:ns3="13d1843e-95a9-40ce-8f24-c878a73b720f" xmlns:ns4="ab413386-5f50-45d1-9fa5-afb31887fade" targetNamespace="http://schemas.microsoft.com/office/2006/metadata/properties" ma:root="true" ma:fieldsID="f031da07dfc565a6eac084c8917b2a8a" ns3:_="" ns4:_="">
    <xsd:import namespace="13d1843e-95a9-40ce-8f24-c878a73b720f"/>
    <xsd:import namespace="ab413386-5f50-45d1-9fa5-afb31887fad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_activity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d1843e-95a9-40ce-8f24-c878a73b72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413386-5f50-45d1-9fa5-afb31887fad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2986E6-DCD7-411D-940E-A354B035FA7F}">
  <ds:schemaRefs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ab413386-5f50-45d1-9fa5-afb31887fade"/>
    <ds:schemaRef ds:uri="13d1843e-95a9-40ce-8f24-c878a73b720f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D693EBF-FB58-4759-AAE1-6569558C58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d1843e-95a9-40ce-8f24-c878a73b720f"/>
    <ds:schemaRef ds:uri="ab413386-5f50-45d1-9fa5-afb31887fa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8D4B73B-CD58-415F-9CF8-EDFE032433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57</Words>
  <Application>Microsoft Office PowerPoint</Application>
  <PresentationFormat>Widescreen</PresentationFormat>
  <Paragraphs>11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Office-tema</vt:lpstr>
      <vt:lpstr>Barnets beste vurdering</vt:lpstr>
      <vt:lpstr>Korleis vurdere barnets beste?</vt:lpstr>
      <vt:lpstr>.</vt:lpstr>
      <vt:lpstr>PowerPoint-presentasjon</vt:lpstr>
      <vt:lpstr>Moment i vurderinga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Elisabeth Nerli</dc:creator>
  <cp:lastModifiedBy>Rikke Raknes</cp:lastModifiedBy>
  <cp:revision>9</cp:revision>
  <dcterms:created xsi:type="dcterms:W3CDTF">2023-11-27T12:30:33Z</dcterms:created>
  <dcterms:modified xsi:type="dcterms:W3CDTF">2023-11-29T11:53:13Z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0x010100563E742B4DE2F04D8905A96D813CD4EB</vt:lpwstr>
  </property>
</Properties>
</file>